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49" r:id="rId2"/>
    <p:sldMasterId id="2147483650" r:id="rId3"/>
  </p:sldMasterIdLst>
  <p:notesMasterIdLst>
    <p:notesMasterId r:id="rId16"/>
  </p:notesMasterIdLst>
  <p:sldIdLst>
    <p:sldId id="256" r:id="rId4"/>
    <p:sldId id="259" r:id="rId5"/>
    <p:sldId id="260" r:id="rId6"/>
    <p:sldId id="261" r:id="rId7"/>
    <p:sldId id="262" r:id="rId8"/>
    <p:sldId id="263" r:id="rId9"/>
    <p:sldId id="257" r:id="rId10"/>
    <p:sldId id="264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embeddedFontLst>
    <p:embeddedFont>
      <p:font typeface="Arial Black" panose="020B0A04020102020204" pitchFamily="34" charset="0"/>
      <p:bold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Mongolian Baiti" panose="03000500000000000000" pitchFamily="66" charset="0"/>
      <p:regular r:id="rId22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12373"/>
    <a:srgbClr val="000066"/>
    <a:srgbClr val="006666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0000" autoAdjust="0"/>
  </p:normalViewPr>
  <p:slideViewPr>
    <p:cSldViewPr>
      <p:cViewPr varScale="1">
        <p:scale>
          <a:sx n="57" d="100"/>
          <a:sy n="57" d="100"/>
        </p:scale>
        <p:origin x="-117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font" Target="fonts/font2.fntdata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font" Target="fonts/font5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font" Target="fonts/font1.fntdata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font" Target="fonts/font3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6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B8CCA95-A050-4A77-B005-8E471C3C75CA}" type="doc">
      <dgm:prSet loTypeId="urn:microsoft.com/office/officeart/2005/8/layout/hierarchy3" loCatId="relationship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E82615A3-75C8-4E94-A733-BC3039FD8D99}">
      <dgm:prSet phldrT="[Text]"/>
      <dgm:spPr/>
      <dgm:t>
        <a:bodyPr/>
        <a:lstStyle/>
        <a:p>
          <a:r>
            <a:rPr lang="en-US" dirty="0" smtClean="0">
              <a:latin typeface="Mongolian Baiti" panose="03000500000000000000" pitchFamily="66" charset="0"/>
              <a:cs typeface="Mongolian Baiti" panose="03000500000000000000" pitchFamily="66" charset="0"/>
            </a:rPr>
            <a:t>GENESIS</a:t>
          </a:r>
          <a:endParaRPr lang="en-US" dirty="0">
            <a:latin typeface="Mongolian Baiti" panose="03000500000000000000" pitchFamily="66" charset="0"/>
            <a:cs typeface="Mongolian Baiti" panose="03000500000000000000" pitchFamily="66" charset="0"/>
          </a:endParaRPr>
        </a:p>
      </dgm:t>
    </dgm:pt>
    <dgm:pt modelId="{3AF9DD2C-8048-4EC1-9DA6-AD922FFBFD99}" type="parTrans" cxnId="{D28FD0A0-1289-4D83-8EEA-72D922CB5C57}">
      <dgm:prSet/>
      <dgm:spPr/>
      <dgm:t>
        <a:bodyPr/>
        <a:lstStyle/>
        <a:p>
          <a:endParaRPr lang="en-US"/>
        </a:p>
      </dgm:t>
    </dgm:pt>
    <dgm:pt modelId="{ED451CA2-1E68-4847-879C-00ABF5CE851C}" type="sibTrans" cxnId="{D28FD0A0-1289-4D83-8EEA-72D922CB5C57}">
      <dgm:prSet/>
      <dgm:spPr/>
      <dgm:t>
        <a:bodyPr/>
        <a:lstStyle/>
        <a:p>
          <a:endParaRPr lang="en-US"/>
        </a:p>
      </dgm:t>
    </dgm:pt>
    <dgm:pt modelId="{119A878A-B094-41DF-97CA-8ABEA3F053DE}">
      <dgm:prSet phldrT="[Text]"/>
      <dgm:spPr/>
      <dgm:t>
        <a:bodyPr/>
        <a:lstStyle/>
        <a:p>
          <a:r>
            <a:rPr lang="en-US" dirty="0" smtClean="0"/>
            <a:t>Every NT Writer References Genesis</a:t>
          </a:r>
          <a:endParaRPr lang="en-US" dirty="0"/>
        </a:p>
      </dgm:t>
    </dgm:pt>
    <dgm:pt modelId="{5E4CD6E8-1AB5-45DE-96A8-F313CF624230}" type="parTrans" cxnId="{32C1712D-81E5-4220-96B1-37A06933F584}">
      <dgm:prSet/>
      <dgm:spPr/>
      <dgm:t>
        <a:bodyPr/>
        <a:lstStyle/>
        <a:p>
          <a:endParaRPr lang="en-US"/>
        </a:p>
      </dgm:t>
    </dgm:pt>
    <dgm:pt modelId="{9E0CCCDA-2C90-43ED-B50F-61BAA8D2DF3D}" type="sibTrans" cxnId="{32C1712D-81E5-4220-96B1-37A06933F584}">
      <dgm:prSet/>
      <dgm:spPr/>
      <dgm:t>
        <a:bodyPr/>
        <a:lstStyle/>
        <a:p>
          <a:endParaRPr lang="en-US"/>
        </a:p>
      </dgm:t>
    </dgm:pt>
    <dgm:pt modelId="{45DA344F-A510-4D20-9060-479F650955DA}">
      <dgm:prSet phldrT="[Text]"/>
      <dgm:spPr/>
      <dgm:t>
        <a:bodyPr/>
        <a:lstStyle/>
        <a:p>
          <a:r>
            <a:rPr lang="en-US" dirty="0" smtClean="0"/>
            <a:t>Nearly Every NT Book References Genesis</a:t>
          </a:r>
          <a:endParaRPr lang="en-US" dirty="0"/>
        </a:p>
      </dgm:t>
    </dgm:pt>
    <dgm:pt modelId="{537C6BF7-3EC3-41D7-AF75-8C50489B1346}" type="parTrans" cxnId="{B59A8A40-C9E8-4F1A-BF7B-31C0BD8EBDF3}">
      <dgm:prSet/>
      <dgm:spPr/>
      <dgm:t>
        <a:bodyPr/>
        <a:lstStyle/>
        <a:p>
          <a:endParaRPr lang="en-US"/>
        </a:p>
      </dgm:t>
    </dgm:pt>
    <dgm:pt modelId="{86CEDD65-E88A-4B4C-B144-6C0A0D1121D9}" type="sibTrans" cxnId="{B59A8A40-C9E8-4F1A-BF7B-31C0BD8EBDF3}">
      <dgm:prSet/>
      <dgm:spPr/>
      <dgm:t>
        <a:bodyPr/>
        <a:lstStyle/>
        <a:p>
          <a:endParaRPr lang="en-US"/>
        </a:p>
      </dgm:t>
    </dgm:pt>
    <dgm:pt modelId="{625A9007-9ADD-43D3-870B-9481DED22C99}">
      <dgm:prSet phldrT="[Text]"/>
      <dgm:spPr/>
      <dgm:t>
        <a:bodyPr/>
        <a:lstStyle/>
        <a:p>
          <a:r>
            <a:rPr lang="en-US" dirty="0" smtClean="0"/>
            <a:t>Over 100 passages in NT Reference Genesis</a:t>
          </a:r>
          <a:endParaRPr lang="en-US" dirty="0"/>
        </a:p>
      </dgm:t>
    </dgm:pt>
    <dgm:pt modelId="{302B8C6B-3D3E-46EE-BF88-667D2A911BA6}" type="parTrans" cxnId="{241A7B59-6247-4A35-B374-FC6AF4FD8E11}">
      <dgm:prSet/>
      <dgm:spPr/>
      <dgm:t>
        <a:bodyPr/>
        <a:lstStyle/>
        <a:p>
          <a:endParaRPr lang="en-US"/>
        </a:p>
      </dgm:t>
    </dgm:pt>
    <dgm:pt modelId="{9F1F950D-0CF5-4E92-A6E4-16AC9B628A7D}" type="sibTrans" cxnId="{241A7B59-6247-4A35-B374-FC6AF4FD8E11}">
      <dgm:prSet/>
      <dgm:spPr/>
      <dgm:t>
        <a:bodyPr/>
        <a:lstStyle/>
        <a:p>
          <a:endParaRPr lang="en-US"/>
        </a:p>
      </dgm:t>
    </dgm:pt>
    <dgm:pt modelId="{6B26AE77-66E0-43F7-865C-D6D6F1AF0685}" type="pres">
      <dgm:prSet presAssocID="{CB8CCA95-A050-4A77-B005-8E471C3C75CA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6D66B6D4-7101-4A0B-8590-E6F7DA4A2A91}" type="pres">
      <dgm:prSet presAssocID="{E82615A3-75C8-4E94-A733-BC3039FD8D99}" presName="root" presStyleCnt="0"/>
      <dgm:spPr/>
    </dgm:pt>
    <dgm:pt modelId="{F5D05743-4331-4C99-9960-B655EB8E56CB}" type="pres">
      <dgm:prSet presAssocID="{E82615A3-75C8-4E94-A733-BC3039FD8D99}" presName="rootComposite" presStyleCnt="0"/>
      <dgm:spPr/>
    </dgm:pt>
    <dgm:pt modelId="{B3889DDF-6278-4A81-8369-8631274039D5}" type="pres">
      <dgm:prSet presAssocID="{E82615A3-75C8-4E94-A733-BC3039FD8D99}" presName="rootText" presStyleLbl="node1" presStyleIdx="0" presStyleCnt="1" custScaleX="204579" custLinFactNeighborX="-8294"/>
      <dgm:spPr/>
      <dgm:t>
        <a:bodyPr/>
        <a:lstStyle/>
        <a:p>
          <a:endParaRPr lang="en-US"/>
        </a:p>
      </dgm:t>
    </dgm:pt>
    <dgm:pt modelId="{82BA02C1-1049-4F4B-8969-DF495C1F148F}" type="pres">
      <dgm:prSet presAssocID="{E82615A3-75C8-4E94-A733-BC3039FD8D99}" presName="rootConnector" presStyleLbl="node1" presStyleIdx="0" presStyleCnt="1"/>
      <dgm:spPr/>
      <dgm:t>
        <a:bodyPr/>
        <a:lstStyle/>
        <a:p>
          <a:endParaRPr lang="en-US"/>
        </a:p>
      </dgm:t>
    </dgm:pt>
    <dgm:pt modelId="{9433F72F-579A-4B87-B569-2928E71A07A0}" type="pres">
      <dgm:prSet presAssocID="{E82615A3-75C8-4E94-A733-BC3039FD8D99}" presName="childShape" presStyleCnt="0"/>
      <dgm:spPr/>
    </dgm:pt>
    <dgm:pt modelId="{40C5DD5A-37DB-499A-94C1-0876000CF4EC}" type="pres">
      <dgm:prSet presAssocID="{5E4CD6E8-1AB5-45DE-96A8-F313CF624230}" presName="Name13" presStyleLbl="parChTrans1D2" presStyleIdx="0" presStyleCnt="3"/>
      <dgm:spPr/>
      <dgm:t>
        <a:bodyPr/>
        <a:lstStyle/>
        <a:p>
          <a:endParaRPr lang="en-US"/>
        </a:p>
      </dgm:t>
    </dgm:pt>
    <dgm:pt modelId="{C2A0BF31-019A-4976-83FC-132F4F75B7E8}" type="pres">
      <dgm:prSet presAssocID="{119A878A-B094-41DF-97CA-8ABEA3F053DE}" presName="childText" presStyleLbl="bgAcc1" presStyleIdx="0" presStyleCnt="3" custScaleX="17843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D6976B-BC93-4D6A-B58B-4F6D5E3E844D}" type="pres">
      <dgm:prSet presAssocID="{537C6BF7-3EC3-41D7-AF75-8C50489B1346}" presName="Name13" presStyleLbl="parChTrans1D2" presStyleIdx="1" presStyleCnt="3"/>
      <dgm:spPr/>
      <dgm:t>
        <a:bodyPr/>
        <a:lstStyle/>
        <a:p>
          <a:endParaRPr lang="en-US"/>
        </a:p>
      </dgm:t>
    </dgm:pt>
    <dgm:pt modelId="{B6CEB1AF-70B8-40C3-9ADB-824804F6E161}" type="pres">
      <dgm:prSet presAssocID="{45DA344F-A510-4D20-9060-479F650955DA}" presName="childText" presStyleLbl="bgAcc1" presStyleIdx="1" presStyleCnt="3" custScaleX="17223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6C2ED1-F633-4ABA-9E0B-DF477E71D06C}" type="pres">
      <dgm:prSet presAssocID="{302B8C6B-3D3E-46EE-BF88-667D2A911BA6}" presName="Name13" presStyleLbl="parChTrans1D2" presStyleIdx="2" presStyleCnt="3"/>
      <dgm:spPr/>
      <dgm:t>
        <a:bodyPr/>
        <a:lstStyle/>
        <a:p>
          <a:endParaRPr lang="en-US"/>
        </a:p>
      </dgm:t>
    </dgm:pt>
    <dgm:pt modelId="{2A117E24-B265-4531-8380-D3CFE67340D3}" type="pres">
      <dgm:prSet presAssocID="{625A9007-9ADD-43D3-870B-9481DED22C99}" presName="childText" presStyleLbl="bgAcc1" presStyleIdx="2" presStyleCnt="3" custScaleX="17223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FE5C114-DB23-42A6-AC09-C3E74344F176}" type="presOf" srcId="{302B8C6B-3D3E-46EE-BF88-667D2A911BA6}" destId="{906C2ED1-F633-4ABA-9E0B-DF477E71D06C}" srcOrd="0" destOrd="0" presId="urn:microsoft.com/office/officeart/2005/8/layout/hierarchy3"/>
    <dgm:cxn modelId="{241A7B59-6247-4A35-B374-FC6AF4FD8E11}" srcId="{E82615A3-75C8-4E94-A733-BC3039FD8D99}" destId="{625A9007-9ADD-43D3-870B-9481DED22C99}" srcOrd="2" destOrd="0" parTransId="{302B8C6B-3D3E-46EE-BF88-667D2A911BA6}" sibTransId="{9F1F950D-0CF5-4E92-A6E4-16AC9B628A7D}"/>
    <dgm:cxn modelId="{D28FD0A0-1289-4D83-8EEA-72D922CB5C57}" srcId="{CB8CCA95-A050-4A77-B005-8E471C3C75CA}" destId="{E82615A3-75C8-4E94-A733-BC3039FD8D99}" srcOrd="0" destOrd="0" parTransId="{3AF9DD2C-8048-4EC1-9DA6-AD922FFBFD99}" sibTransId="{ED451CA2-1E68-4847-879C-00ABF5CE851C}"/>
    <dgm:cxn modelId="{485ACBA3-823B-45DF-8AEC-B3F467805B16}" type="presOf" srcId="{5E4CD6E8-1AB5-45DE-96A8-F313CF624230}" destId="{40C5DD5A-37DB-499A-94C1-0876000CF4EC}" srcOrd="0" destOrd="0" presId="urn:microsoft.com/office/officeart/2005/8/layout/hierarchy3"/>
    <dgm:cxn modelId="{0E81249E-4B45-45D0-9DAE-7FFC2A31A580}" type="presOf" srcId="{E82615A3-75C8-4E94-A733-BC3039FD8D99}" destId="{B3889DDF-6278-4A81-8369-8631274039D5}" srcOrd="0" destOrd="0" presId="urn:microsoft.com/office/officeart/2005/8/layout/hierarchy3"/>
    <dgm:cxn modelId="{62C837C5-CE46-459C-B2F4-C46813854511}" type="presOf" srcId="{CB8CCA95-A050-4A77-B005-8E471C3C75CA}" destId="{6B26AE77-66E0-43F7-865C-D6D6F1AF0685}" srcOrd="0" destOrd="0" presId="urn:microsoft.com/office/officeart/2005/8/layout/hierarchy3"/>
    <dgm:cxn modelId="{A06803C8-A823-4373-8D82-999B451056D2}" type="presOf" srcId="{45DA344F-A510-4D20-9060-479F650955DA}" destId="{B6CEB1AF-70B8-40C3-9ADB-824804F6E161}" srcOrd="0" destOrd="0" presId="urn:microsoft.com/office/officeart/2005/8/layout/hierarchy3"/>
    <dgm:cxn modelId="{32C1712D-81E5-4220-96B1-37A06933F584}" srcId="{E82615A3-75C8-4E94-A733-BC3039FD8D99}" destId="{119A878A-B094-41DF-97CA-8ABEA3F053DE}" srcOrd="0" destOrd="0" parTransId="{5E4CD6E8-1AB5-45DE-96A8-F313CF624230}" sibTransId="{9E0CCCDA-2C90-43ED-B50F-61BAA8D2DF3D}"/>
    <dgm:cxn modelId="{B59A8A40-C9E8-4F1A-BF7B-31C0BD8EBDF3}" srcId="{E82615A3-75C8-4E94-A733-BC3039FD8D99}" destId="{45DA344F-A510-4D20-9060-479F650955DA}" srcOrd="1" destOrd="0" parTransId="{537C6BF7-3EC3-41D7-AF75-8C50489B1346}" sibTransId="{86CEDD65-E88A-4B4C-B144-6C0A0D1121D9}"/>
    <dgm:cxn modelId="{ED0E4EB7-9F3C-4CCB-8B56-21AAC61B9D4C}" type="presOf" srcId="{625A9007-9ADD-43D3-870B-9481DED22C99}" destId="{2A117E24-B265-4531-8380-D3CFE67340D3}" srcOrd="0" destOrd="0" presId="urn:microsoft.com/office/officeart/2005/8/layout/hierarchy3"/>
    <dgm:cxn modelId="{66029E2D-E214-4CC5-BFF3-388271EBBFEA}" type="presOf" srcId="{119A878A-B094-41DF-97CA-8ABEA3F053DE}" destId="{C2A0BF31-019A-4976-83FC-132F4F75B7E8}" srcOrd="0" destOrd="0" presId="urn:microsoft.com/office/officeart/2005/8/layout/hierarchy3"/>
    <dgm:cxn modelId="{C3A0583D-04E8-4C6C-8C70-1FF1ABEF473E}" type="presOf" srcId="{537C6BF7-3EC3-41D7-AF75-8C50489B1346}" destId="{7AD6976B-BC93-4D6A-B58B-4F6D5E3E844D}" srcOrd="0" destOrd="0" presId="urn:microsoft.com/office/officeart/2005/8/layout/hierarchy3"/>
    <dgm:cxn modelId="{63431A65-F8BF-41A5-B687-906A050A27AB}" type="presOf" srcId="{E82615A3-75C8-4E94-A733-BC3039FD8D99}" destId="{82BA02C1-1049-4F4B-8969-DF495C1F148F}" srcOrd="1" destOrd="0" presId="urn:microsoft.com/office/officeart/2005/8/layout/hierarchy3"/>
    <dgm:cxn modelId="{98973E89-AC2D-427D-9499-A9898AF68801}" type="presParOf" srcId="{6B26AE77-66E0-43F7-865C-D6D6F1AF0685}" destId="{6D66B6D4-7101-4A0B-8590-E6F7DA4A2A91}" srcOrd="0" destOrd="0" presId="urn:microsoft.com/office/officeart/2005/8/layout/hierarchy3"/>
    <dgm:cxn modelId="{964C23E6-74AA-4699-B190-CC0158AE54EA}" type="presParOf" srcId="{6D66B6D4-7101-4A0B-8590-E6F7DA4A2A91}" destId="{F5D05743-4331-4C99-9960-B655EB8E56CB}" srcOrd="0" destOrd="0" presId="urn:microsoft.com/office/officeart/2005/8/layout/hierarchy3"/>
    <dgm:cxn modelId="{B3EA81C1-585B-47DF-AD09-C4AD64F4045C}" type="presParOf" srcId="{F5D05743-4331-4C99-9960-B655EB8E56CB}" destId="{B3889DDF-6278-4A81-8369-8631274039D5}" srcOrd="0" destOrd="0" presId="urn:microsoft.com/office/officeart/2005/8/layout/hierarchy3"/>
    <dgm:cxn modelId="{F6E1C8F6-523A-431A-9711-12A0D097732D}" type="presParOf" srcId="{F5D05743-4331-4C99-9960-B655EB8E56CB}" destId="{82BA02C1-1049-4F4B-8969-DF495C1F148F}" srcOrd="1" destOrd="0" presId="urn:microsoft.com/office/officeart/2005/8/layout/hierarchy3"/>
    <dgm:cxn modelId="{4BDFA7EC-6AAF-473F-A81C-FD18E0937CDC}" type="presParOf" srcId="{6D66B6D4-7101-4A0B-8590-E6F7DA4A2A91}" destId="{9433F72F-579A-4B87-B569-2928E71A07A0}" srcOrd="1" destOrd="0" presId="urn:microsoft.com/office/officeart/2005/8/layout/hierarchy3"/>
    <dgm:cxn modelId="{090194F8-4162-4852-B648-4D8BE25108C3}" type="presParOf" srcId="{9433F72F-579A-4B87-B569-2928E71A07A0}" destId="{40C5DD5A-37DB-499A-94C1-0876000CF4EC}" srcOrd="0" destOrd="0" presId="urn:microsoft.com/office/officeart/2005/8/layout/hierarchy3"/>
    <dgm:cxn modelId="{CFC217FF-D3B6-416E-AEB8-A24FD6607ADD}" type="presParOf" srcId="{9433F72F-579A-4B87-B569-2928E71A07A0}" destId="{C2A0BF31-019A-4976-83FC-132F4F75B7E8}" srcOrd="1" destOrd="0" presId="urn:microsoft.com/office/officeart/2005/8/layout/hierarchy3"/>
    <dgm:cxn modelId="{A2DBFEB7-9E7D-4675-A0D2-27A272AAFE8B}" type="presParOf" srcId="{9433F72F-579A-4B87-B569-2928E71A07A0}" destId="{7AD6976B-BC93-4D6A-B58B-4F6D5E3E844D}" srcOrd="2" destOrd="0" presId="urn:microsoft.com/office/officeart/2005/8/layout/hierarchy3"/>
    <dgm:cxn modelId="{00D8FFFC-AF5B-4C49-8F7D-A396BDF5FB52}" type="presParOf" srcId="{9433F72F-579A-4B87-B569-2928E71A07A0}" destId="{B6CEB1AF-70B8-40C3-9ADB-824804F6E161}" srcOrd="3" destOrd="0" presId="urn:microsoft.com/office/officeart/2005/8/layout/hierarchy3"/>
    <dgm:cxn modelId="{9147236C-74CC-4645-92F2-A8F81DAC9381}" type="presParOf" srcId="{9433F72F-579A-4B87-B569-2928E71A07A0}" destId="{906C2ED1-F633-4ABA-9E0B-DF477E71D06C}" srcOrd="4" destOrd="0" presId="urn:microsoft.com/office/officeart/2005/8/layout/hierarchy3"/>
    <dgm:cxn modelId="{DD912D2F-6439-4A6D-9632-72051C7233D6}" type="presParOf" srcId="{9433F72F-579A-4B87-B569-2928E71A07A0}" destId="{2A117E24-B265-4531-8380-D3CFE67340D3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B8CCA95-A050-4A77-B005-8E471C3C75CA}" type="doc">
      <dgm:prSet loTypeId="urn:microsoft.com/office/officeart/2005/8/layout/hierarchy3" loCatId="relationship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E82615A3-75C8-4E94-A733-BC3039FD8D99}">
      <dgm:prSet phldrT="[Text]"/>
      <dgm:spPr>
        <a:solidFill>
          <a:srgbClr val="000066"/>
        </a:solidFill>
      </dgm:spPr>
      <dgm:t>
        <a:bodyPr/>
        <a:lstStyle/>
        <a:p>
          <a:r>
            <a:rPr lang="en-US" dirty="0" smtClean="0">
              <a:latin typeface="Mongolian Baiti" panose="03000500000000000000" pitchFamily="66" charset="0"/>
              <a:cs typeface="Mongolian Baiti" panose="03000500000000000000" pitchFamily="66" charset="0"/>
            </a:rPr>
            <a:t>Jesus</a:t>
          </a:r>
          <a:endParaRPr lang="en-US" dirty="0">
            <a:latin typeface="Mongolian Baiti" panose="03000500000000000000" pitchFamily="66" charset="0"/>
            <a:cs typeface="Mongolian Baiti" panose="03000500000000000000" pitchFamily="66" charset="0"/>
          </a:endParaRPr>
        </a:p>
      </dgm:t>
    </dgm:pt>
    <dgm:pt modelId="{3AF9DD2C-8048-4EC1-9DA6-AD922FFBFD99}" type="parTrans" cxnId="{D28FD0A0-1289-4D83-8EEA-72D922CB5C57}">
      <dgm:prSet/>
      <dgm:spPr/>
      <dgm:t>
        <a:bodyPr/>
        <a:lstStyle/>
        <a:p>
          <a:endParaRPr lang="en-US"/>
        </a:p>
      </dgm:t>
    </dgm:pt>
    <dgm:pt modelId="{ED451CA2-1E68-4847-879C-00ABF5CE851C}" type="sibTrans" cxnId="{D28FD0A0-1289-4D83-8EEA-72D922CB5C57}">
      <dgm:prSet/>
      <dgm:spPr/>
      <dgm:t>
        <a:bodyPr/>
        <a:lstStyle/>
        <a:p>
          <a:endParaRPr lang="en-US"/>
        </a:p>
      </dgm:t>
    </dgm:pt>
    <dgm:pt modelId="{119A878A-B094-41DF-97CA-8ABEA3F053DE}">
      <dgm:prSet phldrT="[Text]"/>
      <dgm:spPr/>
      <dgm:t>
        <a:bodyPr/>
        <a:lstStyle/>
        <a:p>
          <a:r>
            <a:rPr lang="en-US" dirty="0" smtClean="0"/>
            <a:t>Creation</a:t>
          </a:r>
          <a:endParaRPr lang="en-US" dirty="0"/>
        </a:p>
      </dgm:t>
    </dgm:pt>
    <dgm:pt modelId="{5E4CD6E8-1AB5-45DE-96A8-F313CF624230}" type="parTrans" cxnId="{32C1712D-81E5-4220-96B1-37A06933F584}">
      <dgm:prSet/>
      <dgm:spPr>
        <a:ln>
          <a:solidFill>
            <a:schemeClr val="accent6">
              <a:lumMod val="60000"/>
              <a:lumOff val="40000"/>
            </a:schemeClr>
          </a:solidFill>
        </a:ln>
      </dgm:spPr>
      <dgm:t>
        <a:bodyPr/>
        <a:lstStyle/>
        <a:p>
          <a:endParaRPr lang="en-US"/>
        </a:p>
      </dgm:t>
    </dgm:pt>
    <dgm:pt modelId="{9E0CCCDA-2C90-43ED-B50F-61BAA8D2DF3D}" type="sibTrans" cxnId="{32C1712D-81E5-4220-96B1-37A06933F584}">
      <dgm:prSet/>
      <dgm:spPr/>
      <dgm:t>
        <a:bodyPr/>
        <a:lstStyle/>
        <a:p>
          <a:endParaRPr lang="en-US"/>
        </a:p>
      </dgm:t>
    </dgm:pt>
    <dgm:pt modelId="{45DA344F-A510-4D20-9060-479F650955DA}">
      <dgm:prSet phldrT="[Text]"/>
      <dgm:spPr/>
      <dgm:t>
        <a:bodyPr/>
        <a:lstStyle/>
        <a:p>
          <a:r>
            <a:rPr lang="en-US" dirty="0" smtClean="0"/>
            <a:t>Flood</a:t>
          </a:r>
          <a:endParaRPr lang="en-US" dirty="0"/>
        </a:p>
      </dgm:t>
    </dgm:pt>
    <dgm:pt modelId="{537C6BF7-3EC3-41D7-AF75-8C50489B1346}" type="parTrans" cxnId="{B59A8A40-C9E8-4F1A-BF7B-31C0BD8EBDF3}">
      <dgm:prSet/>
      <dgm:spPr>
        <a:ln>
          <a:solidFill>
            <a:schemeClr val="accent6">
              <a:lumMod val="60000"/>
              <a:lumOff val="40000"/>
            </a:schemeClr>
          </a:solidFill>
        </a:ln>
      </dgm:spPr>
      <dgm:t>
        <a:bodyPr/>
        <a:lstStyle/>
        <a:p>
          <a:endParaRPr lang="en-US"/>
        </a:p>
      </dgm:t>
    </dgm:pt>
    <dgm:pt modelId="{86CEDD65-E88A-4B4C-B144-6C0A0D1121D9}" type="sibTrans" cxnId="{B59A8A40-C9E8-4F1A-BF7B-31C0BD8EBDF3}">
      <dgm:prSet/>
      <dgm:spPr/>
      <dgm:t>
        <a:bodyPr/>
        <a:lstStyle/>
        <a:p>
          <a:endParaRPr lang="en-US"/>
        </a:p>
      </dgm:t>
    </dgm:pt>
    <dgm:pt modelId="{625A9007-9ADD-43D3-870B-9481DED22C99}">
      <dgm:prSet phldrT="[Text]"/>
      <dgm:spPr/>
      <dgm:t>
        <a:bodyPr/>
        <a:lstStyle/>
        <a:p>
          <a:r>
            <a:rPr lang="en-US" dirty="0" smtClean="0"/>
            <a:t>Sodom</a:t>
          </a:r>
          <a:endParaRPr lang="en-US" dirty="0"/>
        </a:p>
      </dgm:t>
    </dgm:pt>
    <dgm:pt modelId="{302B8C6B-3D3E-46EE-BF88-667D2A911BA6}" type="parTrans" cxnId="{241A7B59-6247-4A35-B374-FC6AF4FD8E11}">
      <dgm:prSet/>
      <dgm:spPr>
        <a:ln>
          <a:solidFill>
            <a:schemeClr val="accent6">
              <a:lumMod val="60000"/>
              <a:lumOff val="40000"/>
            </a:schemeClr>
          </a:solidFill>
        </a:ln>
      </dgm:spPr>
      <dgm:t>
        <a:bodyPr/>
        <a:lstStyle/>
        <a:p>
          <a:endParaRPr lang="en-US"/>
        </a:p>
      </dgm:t>
    </dgm:pt>
    <dgm:pt modelId="{9F1F950D-0CF5-4E92-A6E4-16AC9B628A7D}" type="sibTrans" cxnId="{241A7B59-6247-4A35-B374-FC6AF4FD8E11}">
      <dgm:prSet/>
      <dgm:spPr/>
      <dgm:t>
        <a:bodyPr/>
        <a:lstStyle/>
        <a:p>
          <a:endParaRPr lang="en-US"/>
        </a:p>
      </dgm:t>
    </dgm:pt>
    <dgm:pt modelId="{A34D7549-1345-4F15-8231-4D1289EBE145}">
      <dgm:prSet phldrT="[Text]"/>
      <dgm:spPr>
        <a:solidFill>
          <a:srgbClr val="512373"/>
        </a:solidFill>
      </dgm:spPr>
      <dgm:t>
        <a:bodyPr/>
        <a:lstStyle/>
        <a:p>
          <a:r>
            <a:rPr lang="en-US" dirty="0" smtClean="0">
              <a:latin typeface="Mongolian Baiti" panose="03000500000000000000" pitchFamily="66" charset="0"/>
              <a:cs typeface="Mongolian Baiti" panose="03000500000000000000" pitchFamily="66" charset="0"/>
            </a:rPr>
            <a:t>Apostles</a:t>
          </a:r>
          <a:endParaRPr lang="en-US" dirty="0">
            <a:latin typeface="Mongolian Baiti" panose="03000500000000000000" pitchFamily="66" charset="0"/>
            <a:cs typeface="Mongolian Baiti" panose="03000500000000000000" pitchFamily="66" charset="0"/>
          </a:endParaRPr>
        </a:p>
      </dgm:t>
    </dgm:pt>
    <dgm:pt modelId="{768C3743-6295-474D-9DD9-AB6B05826E8F}" type="parTrans" cxnId="{DE63B5E5-B529-4B54-9DAC-38A2186991CC}">
      <dgm:prSet/>
      <dgm:spPr/>
      <dgm:t>
        <a:bodyPr/>
        <a:lstStyle/>
        <a:p>
          <a:endParaRPr lang="en-US"/>
        </a:p>
      </dgm:t>
    </dgm:pt>
    <dgm:pt modelId="{AE858E82-022A-4F2C-94D8-89C8ACA7A11B}" type="sibTrans" cxnId="{DE63B5E5-B529-4B54-9DAC-38A2186991CC}">
      <dgm:prSet/>
      <dgm:spPr/>
      <dgm:t>
        <a:bodyPr/>
        <a:lstStyle/>
        <a:p>
          <a:endParaRPr lang="en-US"/>
        </a:p>
      </dgm:t>
    </dgm:pt>
    <dgm:pt modelId="{D208366D-FABD-490B-82D9-645D15B226AF}">
      <dgm:prSet phldrT="[Text]"/>
      <dgm:spPr>
        <a:ln>
          <a:solidFill>
            <a:srgbClr val="7030A0"/>
          </a:solidFill>
        </a:ln>
      </dgm:spPr>
      <dgm:t>
        <a:bodyPr/>
        <a:lstStyle/>
        <a:p>
          <a:r>
            <a:rPr lang="en-US" dirty="0" smtClean="0"/>
            <a:t>Creation</a:t>
          </a:r>
          <a:endParaRPr lang="en-US" dirty="0"/>
        </a:p>
      </dgm:t>
    </dgm:pt>
    <dgm:pt modelId="{6EB9EE96-FDEB-4C65-9DB7-57084251D964}" type="parTrans" cxnId="{159F527D-105B-4B24-A730-F6EE48D2337E}">
      <dgm:prSet/>
      <dgm:spPr>
        <a:ln>
          <a:solidFill>
            <a:srgbClr val="7030A0"/>
          </a:solidFill>
        </a:ln>
      </dgm:spPr>
      <dgm:t>
        <a:bodyPr/>
        <a:lstStyle/>
        <a:p>
          <a:endParaRPr lang="en-US"/>
        </a:p>
      </dgm:t>
    </dgm:pt>
    <dgm:pt modelId="{A2AB7238-B2D6-44F9-81B4-211BDBFB6F1B}" type="sibTrans" cxnId="{159F527D-105B-4B24-A730-F6EE48D2337E}">
      <dgm:prSet/>
      <dgm:spPr/>
      <dgm:t>
        <a:bodyPr/>
        <a:lstStyle/>
        <a:p>
          <a:endParaRPr lang="en-US"/>
        </a:p>
      </dgm:t>
    </dgm:pt>
    <dgm:pt modelId="{B9E41645-C544-4365-A7F5-1225A3006D3A}">
      <dgm:prSet phldrT="[Text]"/>
      <dgm:spPr/>
      <dgm:t>
        <a:bodyPr/>
        <a:lstStyle/>
        <a:p>
          <a:r>
            <a:rPr lang="en-US" dirty="0" smtClean="0"/>
            <a:t>Male Female</a:t>
          </a:r>
          <a:endParaRPr lang="en-US" dirty="0"/>
        </a:p>
      </dgm:t>
    </dgm:pt>
    <dgm:pt modelId="{0F1A34AD-D675-43B6-89C8-0496BA9566DD}" type="parTrans" cxnId="{FA3596CC-D8FE-4D14-9077-C8D99A43F02B}">
      <dgm:prSet/>
      <dgm:spPr>
        <a:ln>
          <a:solidFill>
            <a:schemeClr val="accent6">
              <a:lumMod val="60000"/>
              <a:lumOff val="40000"/>
            </a:schemeClr>
          </a:solidFill>
        </a:ln>
      </dgm:spPr>
      <dgm:t>
        <a:bodyPr/>
        <a:lstStyle/>
        <a:p>
          <a:endParaRPr lang="en-US"/>
        </a:p>
      </dgm:t>
    </dgm:pt>
    <dgm:pt modelId="{09852494-AA81-4FDE-866B-D3C2FEF1B4AD}" type="sibTrans" cxnId="{FA3596CC-D8FE-4D14-9077-C8D99A43F02B}">
      <dgm:prSet/>
      <dgm:spPr/>
      <dgm:t>
        <a:bodyPr/>
        <a:lstStyle/>
        <a:p>
          <a:endParaRPr lang="en-US"/>
        </a:p>
      </dgm:t>
    </dgm:pt>
    <dgm:pt modelId="{BA58DBD3-3E34-41F4-9B2D-CCFDC85B61DA}">
      <dgm:prSet phldrT="[Text]"/>
      <dgm:spPr>
        <a:ln>
          <a:solidFill>
            <a:srgbClr val="7030A0"/>
          </a:solidFill>
        </a:ln>
      </dgm:spPr>
      <dgm:t>
        <a:bodyPr/>
        <a:lstStyle/>
        <a:p>
          <a:r>
            <a:rPr lang="en-US" dirty="0" smtClean="0"/>
            <a:t>Adam Eve</a:t>
          </a:r>
          <a:endParaRPr lang="en-US" dirty="0"/>
        </a:p>
      </dgm:t>
    </dgm:pt>
    <dgm:pt modelId="{92CB4899-DBF1-4920-A90D-366EFE603D2E}" type="parTrans" cxnId="{E3E522F3-7D2F-4CA4-BD7A-DBBA839AA17C}">
      <dgm:prSet/>
      <dgm:spPr>
        <a:ln>
          <a:solidFill>
            <a:srgbClr val="7030A0"/>
          </a:solidFill>
        </a:ln>
      </dgm:spPr>
      <dgm:t>
        <a:bodyPr/>
        <a:lstStyle/>
        <a:p>
          <a:endParaRPr lang="en-US"/>
        </a:p>
      </dgm:t>
    </dgm:pt>
    <dgm:pt modelId="{A428121A-5DC3-4978-B0A3-D1DEFA2C2B15}" type="sibTrans" cxnId="{E3E522F3-7D2F-4CA4-BD7A-DBBA839AA17C}">
      <dgm:prSet/>
      <dgm:spPr/>
      <dgm:t>
        <a:bodyPr/>
        <a:lstStyle/>
        <a:p>
          <a:endParaRPr lang="en-US"/>
        </a:p>
      </dgm:t>
    </dgm:pt>
    <dgm:pt modelId="{CADDB706-6E05-441B-977D-D5E526EF3305}">
      <dgm:prSet phldrT="[Text]"/>
      <dgm:spPr>
        <a:ln>
          <a:solidFill>
            <a:srgbClr val="7030A0"/>
          </a:solidFill>
        </a:ln>
      </dgm:spPr>
      <dgm:t>
        <a:bodyPr/>
        <a:lstStyle/>
        <a:p>
          <a:r>
            <a:rPr lang="en-US" dirty="0" smtClean="0"/>
            <a:t>Flood</a:t>
          </a:r>
          <a:endParaRPr lang="en-US" dirty="0"/>
        </a:p>
      </dgm:t>
    </dgm:pt>
    <dgm:pt modelId="{2EF17A20-C1CB-45B2-8214-8267C06ABFC7}" type="parTrans" cxnId="{418FB0D2-C057-48C8-8AB9-B1B2C16DC7C3}">
      <dgm:prSet/>
      <dgm:spPr>
        <a:ln>
          <a:solidFill>
            <a:srgbClr val="7030A0"/>
          </a:solidFill>
        </a:ln>
      </dgm:spPr>
      <dgm:t>
        <a:bodyPr/>
        <a:lstStyle/>
        <a:p>
          <a:endParaRPr lang="en-US"/>
        </a:p>
      </dgm:t>
    </dgm:pt>
    <dgm:pt modelId="{AE77A4D9-5ADD-4C12-BA63-10036A02D775}" type="sibTrans" cxnId="{418FB0D2-C057-48C8-8AB9-B1B2C16DC7C3}">
      <dgm:prSet/>
      <dgm:spPr/>
      <dgm:t>
        <a:bodyPr/>
        <a:lstStyle/>
        <a:p>
          <a:endParaRPr lang="en-US"/>
        </a:p>
      </dgm:t>
    </dgm:pt>
    <dgm:pt modelId="{379748BB-3D79-4D86-982D-8574373EB25F}">
      <dgm:prSet phldrT="[Text]"/>
      <dgm:spPr>
        <a:ln>
          <a:solidFill>
            <a:srgbClr val="7030A0"/>
          </a:solidFill>
        </a:ln>
      </dgm:spPr>
      <dgm:t>
        <a:bodyPr/>
        <a:lstStyle/>
        <a:p>
          <a:r>
            <a:rPr lang="en-US" dirty="0" smtClean="0"/>
            <a:t>Sodom</a:t>
          </a:r>
          <a:endParaRPr lang="en-US" dirty="0"/>
        </a:p>
      </dgm:t>
    </dgm:pt>
    <dgm:pt modelId="{A911EFF5-B292-4743-AC8C-F1329B874802}" type="parTrans" cxnId="{B416061F-5B54-488C-996F-1D96AAB27D8D}">
      <dgm:prSet/>
      <dgm:spPr>
        <a:ln>
          <a:solidFill>
            <a:srgbClr val="7030A0"/>
          </a:solidFill>
        </a:ln>
      </dgm:spPr>
      <dgm:t>
        <a:bodyPr/>
        <a:lstStyle/>
        <a:p>
          <a:endParaRPr lang="en-US"/>
        </a:p>
      </dgm:t>
    </dgm:pt>
    <dgm:pt modelId="{8912236E-723F-4EEA-A7C4-94DC00462BCC}" type="sibTrans" cxnId="{B416061F-5B54-488C-996F-1D96AAB27D8D}">
      <dgm:prSet/>
      <dgm:spPr/>
      <dgm:t>
        <a:bodyPr/>
        <a:lstStyle/>
        <a:p>
          <a:endParaRPr lang="en-US"/>
        </a:p>
      </dgm:t>
    </dgm:pt>
    <dgm:pt modelId="{6B26AE77-66E0-43F7-865C-D6D6F1AF0685}" type="pres">
      <dgm:prSet presAssocID="{CB8CCA95-A050-4A77-B005-8E471C3C75CA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6D66B6D4-7101-4A0B-8590-E6F7DA4A2A91}" type="pres">
      <dgm:prSet presAssocID="{E82615A3-75C8-4E94-A733-BC3039FD8D99}" presName="root" presStyleCnt="0"/>
      <dgm:spPr/>
    </dgm:pt>
    <dgm:pt modelId="{F5D05743-4331-4C99-9960-B655EB8E56CB}" type="pres">
      <dgm:prSet presAssocID="{E82615A3-75C8-4E94-A733-BC3039FD8D99}" presName="rootComposite" presStyleCnt="0"/>
      <dgm:spPr/>
    </dgm:pt>
    <dgm:pt modelId="{B3889DDF-6278-4A81-8369-8631274039D5}" type="pres">
      <dgm:prSet presAssocID="{E82615A3-75C8-4E94-A733-BC3039FD8D99}" presName="rootText" presStyleLbl="node1" presStyleIdx="0" presStyleCnt="2" custScaleX="114378" custLinFactNeighborX="-8294"/>
      <dgm:spPr>
        <a:prstGeom prst="wedgeRectCallout">
          <a:avLst/>
        </a:prstGeom>
      </dgm:spPr>
      <dgm:t>
        <a:bodyPr/>
        <a:lstStyle/>
        <a:p>
          <a:endParaRPr lang="en-US"/>
        </a:p>
      </dgm:t>
    </dgm:pt>
    <dgm:pt modelId="{82BA02C1-1049-4F4B-8969-DF495C1F148F}" type="pres">
      <dgm:prSet presAssocID="{E82615A3-75C8-4E94-A733-BC3039FD8D99}" presName="rootConnector" presStyleLbl="node1" presStyleIdx="0" presStyleCnt="2"/>
      <dgm:spPr/>
      <dgm:t>
        <a:bodyPr/>
        <a:lstStyle/>
        <a:p>
          <a:endParaRPr lang="en-US"/>
        </a:p>
      </dgm:t>
    </dgm:pt>
    <dgm:pt modelId="{9433F72F-579A-4B87-B569-2928E71A07A0}" type="pres">
      <dgm:prSet presAssocID="{E82615A3-75C8-4E94-A733-BC3039FD8D99}" presName="childShape" presStyleCnt="0"/>
      <dgm:spPr/>
    </dgm:pt>
    <dgm:pt modelId="{40C5DD5A-37DB-499A-94C1-0876000CF4EC}" type="pres">
      <dgm:prSet presAssocID="{5E4CD6E8-1AB5-45DE-96A8-F313CF624230}" presName="Name13" presStyleLbl="parChTrans1D2" presStyleIdx="0" presStyleCnt="8"/>
      <dgm:spPr/>
      <dgm:t>
        <a:bodyPr/>
        <a:lstStyle/>
        <a:p>
          <a:endParaRPr lang="en-US"/>
        </a:p>
      </dgm:t>
    </dgm:pt>
    <dgm:pt modelId="{C2A0BF31-019A-4976-83FC-132F4F75B7E8}" type="pres">
      <dgm:prSet presAssocID="{119A878A-B094-41DF-97CA-8ABEA3F053DE}" presName="childText" presStyleLbl="bgAcc1" presStyleIdx="0" presStyleCnt="8" custScaleX="9659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F161C4-F9A3-4476-875B-9D97449572C7}" type="pres">
      <dgm:prSet presAssocID="{0F1A34AD-D675-43B6-89C8-0496BA9566DD}" presName="Name13" presStyleLbl="parChTrans1D2" presStyleIdx="1" presStyleCnt="8"/>
      <dgm:spPr/>
      <dgm:t>
        <a:bodyPr/>
        <a:lstStyle/>
        <a:p>
          <a:endParaRPr lang="en-US"/>
        </a:p>
      </dgm:t>
    </dgm:pt>
    <dgm:pt modelId="{02E7D00C-3BDB-4B03-9652-C91DC0120667}" type="pres">
      <dgm:prSet presAssocID="{B9E41645-C544-4365-A7F5-1225A3006D3A}" presName="childText" presStyleLbl="bgAcc1" presStyleIdx="1" presStyleCnt="8" custScaleX="9660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D6976B-BC93-4D6A-B58B-4F6D5E3E844D}" type="pres">
      <dgm:prSet presAssocID="{537C6BF7-3EC3-41D7-AF75-8C50489B1346}" presName="Name13" presStyleLbl="parChTrans1D2" presStyleIdx="2" presStyleCnt="8"/>
      <dgm:spPr/>
      <dgm:t>
        <a:bodyPr/>
        <a:lstStyle/>
        <a:p>
          <a:endParaRPr lang="en-US"/>
        </a:p>
      </dgm:t>
    </dgm:pt>
    <dgm:pt modelId="{B6CEB1AF-70B8-40C3-9ADB-824804F6E161}" type="pres">
      <dgm:prSet presAssocID="{45DA344F-A510-4D20-9060-479F650955DA}" presName="childText" presStyleLbl="bgAcc1" presStyleIdx="2" presStyleCnt="8" custScaleX="9659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6C2ED1-F633-4ABA-9E0B-DF477E71D06C}" type="pres">
      <dgm:prSet presAssocID="{302B8C6B-3D3E-46EE-BF88-667D2A911BA6}" presName="Name13" presStyleLbl="parChTrans1D2" presStyleIdx="3" presStyleCnt="8"/>
      <dgm:spPr/>
      <dgm:t>
        <a:bodyPr/>
        <a:lstStyle/>
        <a:p>
          <a:endParaRPr lang="en-US"/>
        </a:p>
      </dgm:t>
    </dgm:pt>
    <dgm:pt modelId="{2A117E24-B265-4531-8380-D3CFE67340D3}" type="pres">
      <dgm:prSet presAssocID="{625A9007-9ADD-43D3-870B-9481DED22C99}" presName="childText" presStyleLbl="bgAcc1" presStyleIdx="3" presStyleCnt="8" custScaleX="9659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0E8688-AF22-4F96-9F6A-DD2F238911C9}" type="pres">
      <dgm:prSet presAssocID="{A34D7549-1345-4F15-8231-4D1289EBE145}" presName="root" presStyleCnt="0"/>
      <dgm:spPr/>
    </dgm:pt>
    <dgm:pt modelId="{2E411869-7E58-4A31-9D20-24F2587349B8}" type="pres">
      <dgm:prSet presAssocID="{A34D7549-1345-4F15-8231-4D1289EBE145}" presName="rootComposite" presStyleCnt="0"/>
      <dgm:spPr/>
    </dgm:pt>
    <dgm:pt modelId="{2E2E6CB6-4C29-4CC0-9203-428EA6136973}" type="pres">
      <dgm:prSet presAssocID="{A34D7549-1345-4F15-8231-4D1289EBE145}" presName="rootText" presStyleLbl="node1" presStyleIdx="1" presStyleCnt="2"/>
      <dgm:spPr>
        <a:prstGeom prst="wedgeRectCallout">
          <a:avLst/>
        </a:prstGeom>
      </dgm:spPr>
      <dgm:t>
        <a:bodyPr/>
        <a:lstStyle/>
        <a:p>
          <a:endParaRPr lang="en-US"/>
        </a:p>
      </dgm:t>
    </dgm:pt>
    <dgm:pt modelId="{5E583A6D-2FD4-4F9C-9E3D-7A312ADA2AAD}" type="pres">
      <dgm:prSet presAssocID="{A34D7549-1345-4F15-8231-4D1289EBE145}" presName="rootConnector" presStyleLbl="node1" presStyleIdx="1" presStyleCnt="2"/>
      <dgm:spPr/>
      <dgm:t>
        <a:bodyPr/>
        <a:lstStyle/>
        <a:p>
          <a:endParaRPr lang="en-US"/>
        </a:p>
      </dgm:t>
    </dgm:pt>
    <dgm:pt modelId="{7585D2B7-D148-4148-A5DD-239862AFBFA6}" type="pres">
      <dgm:prSet presAssocID="{A34D7549-1345-4F15-8231-4D1289EBE145}" presName="childShape" presStyleCnt="0"/>
      <dgm:spPr/>
    </dgm:pt>
    <dgm:pt modelId="{F8323C3D-AF24-47E5-91D0-8088ACC7904D}" type="pres">
      <dgm:prSet presAssocID="{6EB9EE96-FDEB-4C65-9DB7-57084251D964}" presName="Name13" presStyleLbl="parChTrans1D2" presStyleIdx="4" presStyleCnt="8"/>
      <dgm:spPr/>
      <dgm:t>
        <a:bodyPr/>
        <a:lstStyle/>
        <a:p>
          <a:endParaRPr lang="en-US"/>
        </a:p>
      </dgm:t>
    </dgm:pt>
    <dgm:pt modelId="{91F0AEF4-0EA9-450B-8995-69C74A38D605}" type="pres">
      <dgm:prSet presAssocID="{D208366D-FABD-490B-82D9-645D15B226AF}" presName="childText" presStyleLbl="bgAcc1" presStyleIdx="4" presStyleCnt="8" custScaleX="9659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925CDE-18D9-401E-8385-A859BD5438F4}" type="pres">
      <dgm:prSet presAssocID="{92CB4899-DBF1-4920-A90D-366EFE603D2E}" presName="Name13" presStyleLbl="parChTrans1D2" presStyleIdx="5" presStyleCnt="8"/>
      <dgm:spPr/>
      <dgm:t>
        <a:bodyPr/>
        <a:lstStyle/>
        <a:p>
          <a:endParaRPr lang="en-US"/>
        </a:p>
      </dgm:t>
    </dgm:pt>
    <dgm:pt modelId="{F872FE3D-4894-43FB-8E8C-6C1DFAFEDCE4}" type="pres">
      <dgm:prSet presAssocID="{BA58DBD3-3E34-41F4-9B2D-CCFDC85B61DA}" presName="childText" presStyleLbl="bgAcc1" presStyleIdx="5" presStyleCnt="8" custScaleX="9659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C8FDB2-DB73-455C-83F4-10C4B92725B8}" type="pres">
      <dgm:prSet presAssocID="{2EF17A20-C1CB-45B2-8214-8267C06ABFC7}" presName="Name13" presStyleLbl="parChTrans1D2" presStyleIdx="6" presStyleCnt="8"/>
      <dgm:spPr/>
      <dgm:t>
        <a:bodyPr/>
        <a:lstStyle/>
        <a:p>
          <a:endParaRPr lang="en-US"/>
        </a:p>
      </dgm:t>
    </dgm:pt>
    <dgm:pt modelId="{5D925C01-A000-49C3-8F50-E216830B85E6}" type="pres">
      <dgm:prSet presAssocID="{CADDB706-6E05-441B-977D-D5E526EF3305}" presName="childText" presStyleLbl="bgAcc1" presStyleIdx="6" presStyleCnt="8" custScaleX="9659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0F3570-AD24-464B-9663-2035ADEAE7BD}" type="pres">
      <dgm:prSet presAssocID="{A911EFF5-B292-4743-AC8C-F1329B874802}" presName="Name13" presStyleLbl="parChTrans1D2" presStyleIdx="7" presStyleCnt="8"/>
      <dgm:spPr/>
      <dgm:t>
        <a:bodyPr/>
        <a:lstStyle/>
        <a:p>
          <a:endParaRPr lang="en-US"/>
        </a:p>
      </dgm:t>
    </dgm:pt>
    <dgm:pt modelId="{56FF0AE5-D21B-496C-AABB-C9FE3D9B986A}" type="pres">
      <dgm:prSet presAssocID="{379748BB-3D79-4D86-982D-8574373EB25F}" presName="childText" presStyleLbl="bgAcc1" presStyleIdx="7" presStyleCnt="8" custScaleX="9659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65B5296-292B-4CA9-9127-4258E08BF30F}" type="presOf" srcId="{BA58DBD3-3E34-41F4-9B2D-CCFDC85B61DA}" destId="{F872FE3D-4894-43FB-8E8C-6C1DFAFEDCE4}" srcOrd="0" destOrd="0" presId="urn:microsoft.com/office/officeart/2005/8/layout/hierarchy3"/>
    <dgm:cxn modelId="{B416061F-5B54-488C-996F-1D96AAB27D8D}" srcId="{A34D7549-1345-4F15-8231-4D1289EBE145}" destId="{379748BB-3D79-4D86-982D-8574373EB25F}" srcOrd="3" destOrd="0" parTransId="{A911EFF5-B292-4743-AC8C-F1329B874802}" sibTransId="{8912236E-723F-4EEA-A7C4-94DC00462BCC}"/>
    <dgm:cxn modelId="{32C1712D-81E5-4220-96B1-37A06933F584}" srcId="{E82615A3-75C8-4E94-A733-BC3039FD8D99}" destId="{119A878A-B094-41DF-97CA-8ABEA3F053DE}" srcOrd="0" destOrd="0" parTransId="{5E4CD6E8-1AB5-45DE-96A8-F313CF624230}" sibTransId="{9E0CCCDA-2C90-43ED-B50F-61BAA8D2DF3D}"/>
    <dgm:cxn modelId="{534878FC-AF79-4820-842E-C848F878D0ED}" type="presOf" srcId="{D208366D-FABD-490B-82D9-645D15B226AF}" destId="{91F0AEF4-0EA9-450B-8995-69C74A38D605}" srcOrd="0" destOrd="0" presId="urn:microsoft.com/office/officeart/2005/8/layout/hierarchy3"/>
    <dgm:cxn modelId="{E06E3063-C282-49B9-AF4E-E875445F1BEE}" type="presOf" srcId="{119A878A-B094-41DF-97CA-8ABEA3F053DE}" destId="{C2A0BF31-019A-4976-83FC-132F4F75B7E8}" srcOrd="0" destOrd="0" presId="urn:microsoft.com/office/officeart/2005/8/layout/hierarchy3"/>
    <dgm:cxn modelId="{E3E522F3-7D2F-4CA4-BD7A-DBBA839AA17C}" srcId="{A34D7549-1345-4F15-8231-4D1289EBE145}" destId="{BA58DBD3-3E34-41F4-9B2D-CCFDC85B61DA}" srcOrd="1" destOrd="0" parTransId="{92CB4899-DBF1-4920-A90D-366EFE603D2E}" sibTransId="{A428121A-5DC3-4978-B0A3-D1DEFA2C2B15}"/>
    <dgm:cxn modelId="{9F81A8D8-988D-4C64-8309-669F53200C4C}" type="presOf" srcId="{5E4CD6E8-1AB5-45DE-96A8-F313CF624230}" destId="{40C5DD5A-37DB-499A-94C1-0876000CF4EC}" srcOrd="0" destOrd="0" presId="urn:microsoft.com/office/officeart/2005/8/layout/hierarchy3"/>
    <dgm:cxn modelId="{FA3596CC-D8FE-4D14-9077-C8D99A43F02B}" srcId="{E82615A3-75C8-4E94-A733-BC3039FD8D99}" destId="{B9E41645-C544-4365-A7F5-1225A3006D3A}" srcOrd="1" destOrd="0" parTransId="{0F1A34AD-D675-43B6-89C8-0496BA9566DD}" sibTransId="{09852494-AA81-4FDE-866B-D3C2FEF1B4AD}"/>
    <dgm:cxn modelId="{725F3EF8-A2B0-4F46-83B3-428C02B9A893}" type="presOf" srcId="{302B8C6B-3D3E-46EE-BF88-667D2A911BA6}" destId="{906C2ED1-F633-4ABA-9E0B-DF477E71D06C}" srcOrd="0" destOrd="0" presId="urn:microsoft.com/office/officeart/2005/8/layout/hierarchy3"/>
    <dgm:cxn modelId="{241A7B59-6247-4A35-B374-FC6AF4FD8E11}" srcId="{E82615A3-75C8-4E94-A733-BC3039FD8D99}" destId="{625A9007-9ADD-43D3-870B-9481DED22C99}" srcOrd="3" destOrd="0" parTransId="{302B8C6B-3D3E-46EE-BF88-667D2A911BA6}" sibTransId="{9F1F950D-0CF5-4E92-A6E4-16AC9B628A7D}"/>
    <dgm:cxn modelId="{5309FB4C-1A30-4216-A5A3-1283E0E569E2}" type="presOf" srcId="{A911EFF5-B292-4743-AC8C-F1329B874802}" destId="{740F3570-AD24-464B-9663-2035ADEAE7BD}" srcOrd="0" destOrd="0" presId="urn:microsoft.com/office/officeart/2005/8/layout/hierarchy3"/>
    <dgm:cxn modelId="{DF1F8C02-56E2-4694-9FFB-7F7D4CEC725B}" type="presOf" srcId="{CADDB706-6E05-441B-977D-D5E526EF3305}" destId="{5D925C01-A000-49C3-8F50-E216830B85E6}" srcOrd="0" destOrd="0" presId="urn:microsoft.com/office/officeart/2005/8/layout/hierarchy3"/>
    <dgm:cxn modelId="{159F527D-105B-4B24-A730-F6EE48D2337E}" srcId="{A34D7549-1345-4F15-8231-4D1289EBE145}" destId="{D208366D-FABD-490B-82D9-645D15B226AF}" srcOrd="0" destOrd="0" parTransId="{6EB9EE96-FDEB-4C65-9DB7-57084251D964}" sibTransId="{A2AB7238-B2D6-44F9-81B4-211BDBFB6F1B}"/>
    <dgm:cxn modelId="{3A996985-D935-4B8D-AD0B-B1F59311E680}" type="presOf" srcId="{A34D7549-1345-4F15-8231-4D1289EBE145}" destId="{5E583A6D-2FD4-4F9C-9E3D-7A312ADA2AAD}" srcOrd="1" destOrd="0" presId="urn:microsoft.com/office/officeart/2005/8/layout/hierarchy3"/>
    <dgm:cxn modelId="{34A4F94F-7298-4D70-803A-EABD2298C223}" type="presOf" srcId="{E82615A3-75C8-4E94-A733-BC3039FD8D99}" destId="{82BA02C1-1049-4F4B-8969-DF495C1F148F}" srcOrd="1" destOrd="0" presId="urn:microsoft.com/office/officeart/2005/8/layout/hierarchy3"/>
    <dgm:cxn modelId="{DE63B5E5-B529-4B54-9DAC-38A2186991CC}" srcId="{CB8CCA95-A050-4A77-B005-8E471C3C75CA}" destId="{A34D7549-1345-4F15-8231-4D1289EBE145}" srcOrd="1" destOrd="0" parTransId="{768C3743-6295-474D-9DD9-AB6B05826E8F}" sibTransId="{AE858E82-022A-4F2C-94D8-89C8ACA7A11B}"/>
    <dgm:cxn modelId="{691E9433-D7A9-4391-A36D-03D36F6CF349}" type="presOf" srcId="{B9E41645-C544-4365-A7F5-1225A3006D3A}" destId="{02E7D00C-3BDB-4B03-9652-C91DC0120667}" srcOrd="0" destOrd="0" presId="urn:microsoft.com/office/officeart/2005/8/layout/hierarchy3"/>
    <dgm:cxn modelId="{EB8761D7-8638-4941-9259-F10651900401}" type="presOf" srcId="{6EB9EE96-FDEB-4C65-9DB7-57084251D964}" destId="{F8323C3D-AF24-47E5-91D0-8088ACC7904D}" srcOrd="0" destOrd="0" presId="urn:microsoft.com/office/officeart/2005/8/layout/hierarchy3"/>
    <dgm:cxn modelId="{7D61A637-5DAC-49F4-828A-1A2CF452B2AE}" type="presOf" srcId="{537C6BF7-3EC3-41D7-AF75-8C50489B1346}" destId="{7AD6976B-BC93-4D6A-B58B-4F6D5E3E844D}" srcOrd="0" destOrd="0" presId="urn:microsoft.com/office/officeart/2005/8/layout/hierarchy3"/>
    <dgm:cxn modelId="{BCE0B735-37F1-42ED-8F86-95B9FCD11E1F}" type="presOf" srcId="{CB8CCA95-A050-4A77-B005-8E471C3C75CA}" destId="{6B26AE77-66E0-43F7-865C-D6D6F1AF0685}" srcOrd="0" destOrd="0" presId="urn:microsoft.com/office/officeart/2005/8/layout/hierarchy3"/>
    <dgm:cxn modelId="{542B7634-C54F-422E-A7BB-25603C65322E}" type="presOf" srcId="{92CB4899-DBF1-4920-A90D-366EFE603D2E}" destId="{68925CDE-18D9-401E-8385-A859BD5438F4}" srcOrd="0" destOrd="0" presId="urn:microsoft.com/office/officeart/2005/8/layout/hierarchy3"/>
    <dgm:cxn modelId="{CB27FAC4-5115-4568-BC9A-A38D81362061}" type="presOf" srcId="{45DA344F-A510-4D20-9060-479F650955DA}" destId="{B6CEB1AF-70B8-40C3-9ADB-824804F6E161}" srcOrd="0" destOrd="0" presId="urn:microsoft.com/office/officeart/2005/8/layout/hierarchy3"/>
    <dgm:cxn modelId="{418FB0D2-C057-48C8-8AB9-B1B2C16DC7C3}" srcId="{A34D7549-1345-4F15-8231-4D1289EBE145}" destId="{CADDB706-6E05-441B-977D-D5E526EF3305}" srcOrd="2" destOrd="0" parTransId="{2EF17A20-C1CB-45B2-8214-8267C06ABFC7}" sibTransId="{AE77A4D9-5ADD-4C12-BA63-10036A02D775}"/>
    <dgm:cxn modelId="{9F20A21F-752F-421C-AA7E-EA0CCEE66B8F}" type="presOf" srcId="{625A9007-9ADD-43D3-870B-9481DED22C99}" destId="{2A117E24-B265-4531-8380-D3CFE67340D3}" srcOrd="0" destOrd="0" presId="urn:microsoft.com/office/officeart/2005/8/layout/hierarchy3"/>
    <dgm:cxn modelId="{D28FD0A0-1289-4D83-8EEA-72D922CB5C57}" srcId="{CB8CCA95-A050-4A77-B005-8E471C3C75CA}" destId="{E82615A3-75C8-4E94-A733-BC3039FD8D99}" srcOrd="0" destOrd="0" parTransId="{3AF9DD2C-8048-4EC1-9DA6-AD922FFBFD99}" sibTransId="{ED451CA2-1E68-4847-879C-00ABF5CE851C}"/>
    <dgm:cxn modelId="{B59A8A40-C9E8-4F1A-BF7B-31C0BD8EBDF3}" srcId="{E82615A3-75C8-4E94-A733-BC3039FD8D99}" destId="{45DA344F-A510-4D20-9060-479F650955DA}" srcOrd="2" destOrd="0" parTransId="{537C6BF7-3EC3-41D7-AF75-8C50489B1346}" sibTransId="{86CEDD65-E88A-4B4C-B144-6C0A0D1121D9}"/>
    <dgm:cxn modelId="{665E35B2-BD71-4B3B-A5FE-9832BC273310}" type="presOf" srcId="{2EF17A20-C1CB-45B2-8214-8267C06ABFC7}" destId="{30C8FDB2-DB73-455C-83F4-10C4B92725B8}" srcOrd="0" destOrd="0" presId="urn:microsoft.com/office/officeart/2005/8/layout/hierarchy3"/>
    <dgm:cxn modelId="{34756988-B4C8-47F6-B5C1-F6EC51032E5B}" type="presOf" srcId="{A34D7549-1345-4F15-8231-4D1289EBE145}" destId="{2E2E6CB6-4C29-4CC0-9203-428EA6136973}" srcOrd="0" destOrd="0" presId="urn:microsoft.com/office/officeart/2005/8/layout/hierarchy3"/>
    <dgm:cxn modelId="{9A2B10BA-0F22-4192-95C4-650545B45014}" type="presOf" srcId="{E82615A3-75C8-4E94-A733-BC3039FD8D99}" destId="{B3889DDF-6278-4A81-8369-8631274039D5}" srcOrd="0" destOrd="0" presId="urn:microsoft.com/office/officeart/2005/8/layout/hierarchy3"/>
    <dgm:cxn modelId="{9D30A57C-A6D1-42F3-867D-25593C193224}" type="presOf" srcId="{0F1A34AD-D675-43B6-89C8-0496BA9566DD}" destId="{5BF161C4-F9A3-4476-875B-9D97449572C7}" srcOrd="0" destOrd="0" presId="urn:microsoft.com/office/officeart/2005/8/layout/hierarchy3"/>
    <dgm:cxn modelId="{D5C2D38D-25F3-4053-B404-6C99C30F6B33}" type="presOf" srcId="{379748BB-3D79-4D86-982D-8574373EB25F}" destId="{56FF0AE5-D21B-496C-AABB-C9FE3D9B986A}" srcOrd="0" destOrd="0" presId="urn:microsoft.com/office/officeart/2005/8/layout/hierarchy3"/>
    <dgm:cxn modelId="{DBE15C5F-BA2F-4D88-B357-32E70B6E6A58}" type="presParOf" srcId="{6B26AE77-66E0-43F7-865C-D6D6F1AF0685}" destId="{6D66B6D4-7101-4A0B-8590-E6F7DA4A2A91}" srcOrd="0" destOrd="0" presId="urn:microsoft.com/office/officeart/2005/8/layout/hierarchy3"/>
    <dgm:cxn modelId="{434E605E-8322-409C-92A6-3D88F9010569}" type="presParOf" srcId="{6D66B6D4-7101-4A0B-8590-E6F7DA4A2A91}" destId="{F5D05743-4331-4C99-9960-B655EB8E56CB}" srcOrd="0" destOrd="0" presId="urn:microsoft.com/office/officeart/2005/8/layout/hierarchy3"/>
    <dgm:cxn modelId="{4ED42F3D-3C4F-4B75-8418-4EC124F2F303}" type="presParOf" srcId="{F5D05743-4331-4C99-9960-B655EB8E56CB}" destId="{B3889DDF-6278-4A81-8369-8631274039D5}" srcOrd="0" destOrd="0" presId="urn:microsoft.com/office/officeart/2005/8/layout/hierarchy3"/>
    <dgm:cxn modelId="{7A69BE37-226E-49DE-8F3C-999134FB55B4}" type="presParOf" srcId="{F5D05743-4331-4C99-9960-B655EB8E56CB}" destId="{82BA02C1-1049-4F4B-8969-DF495C1F148F}" srcOrd="1" destOrd="0" presId="urn:microsoft.com/office/officeart/2005/8/layout/hierarchy3"/>
    <dgm:cxn modelId="{56201C17-DD92-46B6-9E59-9AFE6C861BAB}" type="presParOf" srcId="{6D66B6D4-7101-4A0B-8590-E6F7DA4A2A91}" destId="{9433F72F-579A-4B87-B569-2928E71A07A0}" srcOrd="1" destOrd="0" presId="urn:microsoft.com/office/officeart/2005/8/layout/hierarchy3"/>
    <dgm:cxn modelId="{19691FEF-A39D-4F46-99B6-B6828BB3801B}" type="presParOf" srcId="{9433F72F-579A-4B87-B569-2928E71A07A0}" destId="{40C5DD5A-37DB-499A-94C1-0876000CF4EC}" srcOrd="0" destOrd="0" presId="urn:microsoft.com/office/officeart/2005/8/layout/hierarchy3"/>
    <dgm:cxn modelId="{CB74E670-EB33-4112-9608-F2D5A324439B}" type="presParOf" srcId="{9433F72F-579A-4B87-B569-2928E71A07A0}" destId="{C2A0BF31-019A-4976-83FC-132F4F75B7E8}" srcOrd="1" destOrd="0" presId="urn:microsoft.com/office/officeart/2005/8/layout/hierarchy3"/>
    <dgm:cxn modelId="{3CBE2639-1439-4046-81FE-4BB07DC261E5}" type="presParOf" srcId="{9433F72F-579A-4B87-B569-2928E71A07A0}" destId="{5BF161C4-F9A3-4476-875B-9D97449572C7}" srcOrd="2" destOrd="0" presId="urn:microsoft.com/office/officeart/2005/8/layout/hierarchy3"/>
    <dgm:cxn modelId="{7A7F20C0-428B-4B33-9D29-AAEE8194930E}" type="presParOf" srcId="{9433F72F-579A-4B87-B569-2928E71A07A0}" destId="{02E7D00C-3BDB-4B03-9652-C91DC0120667}" srcOrd="3" destOrd="0" presId="urn:microsoft.com/office/officeart/2005/8/layout/hierarchy3"/>
    <dgm:cxn modelId="{321A03C2-FF37-447C-9C63-65BFF3C50600}" type="presParOf" srcId="{9433F72F-579A-4B87-B569-2928E71A07A0}" destId="{7AD6976B-BC93-4D6A-B58B-4F6D5E3E844D}" srcOrd="4" destOrd="0" presId="urn:microsoft.com/office/officeart/2005/8/layout/hierarchy3"/>
    <dgm:cxn modelId="{E11FB507-9792-4AAD-9639-202A116FEE85}" type="presParOf" srcId="{9433F72F-579A-4B87-B569-2928E71A07A0}" destId="{B6CEB1AF-70B8-40C3-9ADB-824804F6E161}" srcOrd="5" destOrd="0" presId="urn:microsoft.com/office/officeart/2005/8/layout/hierarchy3"/>
    <dgm:cxn modelId="{64E76245-74A2-4546-9EC6-31401384A593}" type="presParOf" srcId="{9433F72F-579A-4B87-B569-2928E71A07A0}" destId="{906C2ED1-F633-4ABA-9E0B-DF477E71D06C}" srcOrd="6" destOrd="0" presId="urn:microsoft.com/office/officeart/2005/8/layout/hierarchy3"/>
    <dgm:cxn modelId="{52992BB9-98B4-4F02-A063-340156FAC34D}" type="presParOf" srcId="{9433F72F-579A-4B87-B569-2928E71A07A0}" destId="{2A117E24-B265-4531-8380-D3CFE67340D3}" srcOrd="7" destOrd="0" presId="urn:microsoft.com/office/officeart/2005/8/layout/hierarchy3"/>
    <dgm:cxn modelId="{636B5299-B870-4C28-88B4-722D589D8831}" type="presParOf" srcId="{6B26AE77-66E0-43F7-865C-D6D6F1AF0685}" destId="{790E8688-AF22-4F96-9F6A-DD2F238911C9}" srcOrd="1" destOrd="0" presId="urn:microsoft.com/office/officeart/2005/8/layout/hierarchy3"/>
    <dgm:cxn modelId="{55CD385B-0A23-4AF6-A054-637C9250404F}" type="presParOf" srcId="{790E8688-AF22-4F96-9F6A-DD2F238911C9}" destId="{2E411869-7E58-4A31-9D20-24F2587349B8}" srcOrd="0" destOrd="0" presId="urn:microsoft.com/office/officeart/2005/8/layout/hierarchy3"/>
    <dgm:cxn modelId="{A558F1E8-5E08-44E6-8F69-0D07EB18D195}" type="presParOf" srcId="{2E411869-7E58-4A31-9D20-24F2587349B8}" destId="{2E2E6CB6-4C29-4CC0-9203-428EA6136973}" srcOrd="0" destOrd="0" presId="urn:microsoft.com/office/officeart/2005/8/layout/hierarchy3"/>
    <dgm:cxn modelId="{1F22C503-12A6-4996-8D94-8603512B0A9A}" type="presParOf" srcId="{2E411869-7E58-4A31-9D20-24F2587349B8}" destId="{5E583A6D-2FD4-4F9C-9E3D-7A312ADA2AAD}" srcOrd="1" destOrd="0" presId="urn:microsoft.com/office/officeart/2005/8/layout/hierarchy3"/>
    <dgm:cxn modelId="{02A4637E-F64A-48AF-985E-31F303F4A456}" type="presParOf" srcId="{790E8688-AF22-4F96-9F6A-DD2F238911C9}" destId="{7585D2B7-D148-4148-A5DD-239862AFBFA6}" srcOrd="1" destOrd="0" presId="urn:microsoft.com/office/officeart/2005/8/layout/hierarchy3"/>
    <dgm:cxn modelId="{55C673AE-320E-4FAC-B2C3-9EA3CEC9CAF9}" type="presParOf" srcId="{7585D2B7-D148-4148-A5DD-239862AFBFA6}" destId="{F8323C3D-AF24-47E5-91D0-8088ACC7904D}" srcOrd="0" destOrd="0" presId="urn:microsoft.com/office/officeart/2005/8/layout/hierarchy3"/>
    <dgm:cxn modelId="{952B6FF1-8568-4E2C-8809-CC2887A5A2E8}" type="presParOf" srcId="{7585D2B7-D148-4148-A5DD-239862AFBFA6}" destId="{91F0AEF4-0EA9-450B-8995-69C74A38D605}" srcOrd="1" destOrd="0" presId="urn:microsoft.com/office/officeart/2005/8/layout/hierarchy3"/>
    <dgm:cxn modelId="{BBD73300-BD1C-49F3-B2EC-3B1B0C86D546}" type="presParOf" srcId="{7585D2B7-D148-4148-A5DD-239862AFBFA6}" destId="{68925CDE-18D9-401E-8385-A859BD5438F4}" srcOrd="2" destOrd="0" presId="urn:microsoft.com/office/officeart/2005/8/layout/hierarchy3"/>
    <dgm:cxn modelId="{B4170EC6-A3C3-4FA9-AEFB-8E124803345F}" type="presParOf" srcId="{7585D2B7-D148-4148-A5DD-239862AFBFA6}" destId="{F872FE3D-4894-43FB-8E8C-6C1DFAFEDCE4}" srcOrd="3" destOrd="0" presId="urn:microsoft.com/office/officeart/2005/8/layout/hierarchy3"/>
    <dgm:cxn modelId="{1EF8E2FE-EA4C-4964-8B39-7711F6AD845B}" type="presParOf" srcId="{7585D2B7-D148-4148-A5DD-239862AFBFA6}" destId="{30C8FDB2-DB73-455C-83F4-10C4B92725B8}" srcOrd="4" destOrd="0" presId="urn:microsoft.com/office/officeart/2005/8/layout/hierarchy3"/>
    <dgm:cxn modelId="{4CF0B2C1-93BE-40F1-8F4D-054B065605E2}" type="presParOf" srcId="{7585D2B7-D148-4148-A5DD-239862AFBFA6}" destId="{5D925C01-A000-49C3-8F50-E216830B85E6}" srcOrd="5" destOrd="0" presId="urn:microsoft.com/office/officeart/2005/8/layout/hierarchy3"/>
    <dgm:cxn modelId="{FC719C1D-8DA7-4D2E-B4DD-5ECA00DF0522}" type="presParOf" srcId="{7585D2B7-D148-4148-A5DD-239862AFBFA6}" destId="{740F3570-AD24-464B-9663-2035ADEAE7BD}" srcOrd="6" destOrd="0" presId="urn:microsoft.com/office/officeart/2005/8/layout/hierarchy3"/>
    <dgm:cxn modelId="{97262893-206F-4DB0-B15A-791848783AB8}" type="presParOf" srcId="{7585D2B7-D148-4148-A5DD-239862AFBFA6}" destId="{56FF0AE5-D21B-496C-AABB-C9FE3D9B986A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889DDF-6278-4A81-8369-8631274039D5}">
      <dsp:nvSpPr>
        <dsp:cNvPr id="0" name=""/>
        <dsp:cNvSpPr/>
      </dsp:nvSpPr>
      <dsp:spPr>
        <a:xfrm>
          <a:off x="352190" y="706"/>
          <a:ext cx="4987236" cy="121890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3825" tIns="82550" rIns="123825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>
              <a:latin typeface="Mongolian Baiti" panose="03000500000000000000" pitchFamily="66" charset="0"/>
              <a:cs typeface="Mongolian Baiti" panose="03000500000000000000" pitchFamily="66" charset="0"/>
            </a:rPr>
            <a:t>GENESIS</a:t>
          </a:r>
          <a:endParaRPr lang="en-US" sz="6500" kern="1200" dirty="0">
            <a:latin typeface="Mongolian Baiti" panose="03000500000000000000" pitchFamily="66" charset="0"/>
            <a:cs typeface="Mongolian Baiti" panose="03000500000000000000" pitchFamily="66" charset="0"/>
          </a:endParaRPr>
        </a:p>
      </dsp:txBody>
      <dsp:txXfrm>
        <a:off x="387890" y="36406"/>
        <a:ext cx="4915836" cy="1147502"/>
      </dsp:txXfrm>
    </dsp:sp>
    <dsp:sp modelId="{40C5DD5A-37DB-499A-94C1-0876000CF4EC}">
      <dsp:nvSpPr>
        <dsp:cNvPr id="0" name=""/>
        <dsp:cNvSpPr/>
      </dsp:nvSpPr>
      <dsp:spPr>
        <a:xfrm>
          <a:off x="850913" y="1219609"/>
          <a:ext cx="700915" cy="9141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14176"/>
              </a:lnTo>
              <a:lnTo>
                <a:pt x="700915" y="914176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A0BF31-019A-4976-83FC-132F4F75B7E8}">
      <dsp:nvSpPr>
        <dsp:cNvPr id="0" name=""/>
        <dsp:cNvSpPr/>
      </dsp:nvSpPr>
      <dsp:spPr>
        <a:xfrm>
          <a:off x="1551829" y="1524334"/>
          <a:ext cx="3479917" cy="12189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435" tIns="34290" rIns="51435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Every NT Writer References Genesis</a:t>
          </a:r>
          <a:endParaRPr lang="en-US" sz="2700" kern="1200" dirty="0"/>
        </a:p>
      </dsp:txBody>
      <dsp:txXfrm>
        <a:off x="1587529" y="1560034"/>
        <a:ext cx="3408517" cy="1147502"/>
      </dsp:txXfrm>
    </dsp:sp>
    <dsp:sp modelId="{7AD6976B-BC93-4D6A-B58B-4F6D5E3E844D}">
      <dsp:nvSpPr>
        <dsp:cNvPr id="0" name=""/>
        <dsp:cNvSpPr/>
      </dsp:nvSpPr>
      <dsp:spPr>
        <a:xfrm>
          <a:off x="850913" y="1219609"/>
          <a:ext cx="700915" cy="24378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37804"/>
              </a:lnTo>
              <a:lnTo>
                <a:pt x="700915" y="2437804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CEB1AF-70B8-40C3-9ADB-824804F6E161}">
      <dsp:nvSpPr>
        <dsp:cNvPr id="0" name=""/>
        <dsp:cNvSpPr/>
      </dsp:nvSpPr>
      <dsp:spPr>
        <a:xfrm>
          <a:off x="1551829" y="3047962"/>
          <a:ext cx="3359002" cy="12189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435" tIns="34290" rIns="51435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Nearly Every NT Book References Genesis</a:t>
          </a:r>
          <a:endParaRPr lang="en-US" sz="2700" kern="1200" dirty="0"/>
        </a:p>
      </dsp:txBody>
      <dsp:txXfrm>
        <a:off x="1587529" y="3083662"/>
        <a:ext cx="3287602" cy="1147502"/>
      </dsp:txXfrm>
    </dsp:sp>
    <dsp:sp modelId="{906C2ED1-F633-4ABA-9E0B-DF477E71D06C}">
      <dsp:nvSpPr>
        <dsp:cNvPr id="0" name=""/>
        <dsp:cNvSpPr/>
      </dsp:nvSpPr>
      <dsp:spPr>
        <a:xfrm>
          <a:off x="850913" y="1219609"/>
          <a:ext cx="700915" cy="39614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61432"/>
              </a:lnTo>
              <a:lnTo>
                <a:pt x="700915" y="3961432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117E24-B265-4531-8380-D3CFE67340D3}">
      <dsp:nvSpPr>
        <dsp:cNvPr id="0" name=""/>
        <dsp:cNvSpPr/>
      </dsp:nvSpPr>
      <dsp:spPr>
        <a:xfrm>
          <a:off x="1551829" y="4571590"/>
          <a:ext cx="3359002" cy="12189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435" tIns="34290" rIns="51435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Over 100 passages in NT Reference Genesis</a:t>
          </a:r>
          <a:endParaRPr lang="en-US" sz="2700" kern="1200" dirty="0"/>
        </a:p>
      </dsp:txBody>
      <dsp:txXfrm>
        <a:off x="1587529" y="4607290"/>
        <a:ext cx="3287602" cy="114750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889DDF-6278-4A81-8369-8631274039D5}">
      <dsp:nvSpPr>
        <dsp:cNvPr id="0" name=""/>
        <dsp:cNvSpPr/>
      </dsp:nvSpPr>
      <dsp:spPr>
        <a:xfrm>
          <a:off x="579447" y="2381"/>
          <a:ext cx="2206137" cy="964406"/>
        </a:xfrm>
        <a:prstGeom prst="wedgeRectCallout">
          <a:avLst/>
        </a:prstGeom>
        <a:solidFill>
          <a:srgbClr val="00006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295" tIns="49530" rIns="74295" bIns="4953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kern="1200" dirty="0" smtClean="0">
              <a:latin typeface="Mongolian Baiti" panose="03000500000000000000" pitchFamily="66" charset="0"/>
              <a:cs typeface="Mongolian Baiti" panose="03000500000000000000" pitchFamily="66" charset="0"/>
            </a:rPr>
            <a:t>Jesus</a:t>
          </a:r>
          <a:endParaRPr lang="en-US" sz="3900" kern="1200" dirty="0">
            <a:latin typeface="Mongolian Baiti" panose="03000500000000000000" pitchFamily="66" charset="0"/>
            <a:cs typeface="Mongolian Baiti" panose="03000500000000000000" pitchFamily="66" charset="0"/>
          </a:endParaRPr>
        </a:p>
      </dsp:txBody>
      <dsp:txXfrm>
        <a:off x="579447" y="2381"/>
        <a:ext cx="2206137" cy="964406"/>
      </dsp:txXfrm>
    </dsp:sp>
    <dsp:sp modelId="{40C5DD5A-37DB-499A-94C1-0876000CF4EC}">
      <dsp:nvSpPr>
        <dsp:cNvPr id="0" name=""/>
        <dsp:cNvSpPr/>
      </dsp:nvSpPr>
      <dsp:spPr>
        <a:xfrm>
          <a:off x="800061" y="966787"/>
          <a:ext cx="380589" cy="7233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23304"/>
              </a:lnTo>
              <a:lnTo>
                <a:pt x="380589" y="723304"/>
              </a:lnTo>
            </a:path>
          </a:pathLst>
        </a:custGeom>
        <a:noFill/>
        <a:ln w="25400" cap="flat" cmpd="sng" algn="ctr">
          <a:solidFill>
            <a:schemeClr val="accent6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A0BF31-019A-4976-83FC-132F4F75B7E8}">
      <dsp:nvSpPr>
        <dsp:cNvPr id="0" name=""/>
        <dsp:cNvSpPr/>
      </dsp:nvSpPr>
      <dsp:spPr>
        <a:xfrm>
          <a:off x="1180651" y="1207889"/>
          <a:ext cx="1490478" cy="96440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435" tIns="34290" rIns="51435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Creation</a:t>
          </a:r>
          <a:endParaRPr lang="en-US" sz="2700" kern="1200" dirty="0"/>
        </a:p>
      </dsp:txBody>
      <dsp:txXfrm>
        <a:off x="1208897" y="1236135"/>
        <a:ext cx="1433986" cy="907914"/>
      </dsp:txXfrm>
    </dsp:sp>
    <dsp:sp modelId="{5BF161C4-F9A3-4476-875B-9D97449572C7}">
      <dsp:nvSpPr>
        <dsp:cNvPr id="0" name=""/>
        <dsp:cNvSpPr/>
      </dsp:nvSpPr>
      <dsp:spPr>
        <a:xfrm>
          <a:off x="800061" y="966787"/>
          <a:ext cx="380589" cy="19288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28812"/>
              </a:lnTo>
              <a:lnTo>
                <a:pt x="380589" y="1928812"/>
              </a:lnTo>
            </a:path>
          </a:pathLst>
        </a:custGeom>
        <a:noFill/>
        <a:ln w="25400" cap="flat" cmpd="sng" algn="ctr">
          <a:solidFill>
            <a:schemeClr val="accent6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E7D00C-3BDB-4B03-9652-C91DC0120667}">
      <dsp:nvSpPr>
        <dsp:cNvPr id="0" name=""/>
        <dsp:cNvSpPr/>
      </dsp:nvSpPr>
      <dsp:spPr>
        <a:xfrm>
          <a:off x="1180651" y="2413396"/>
          <a:ext cx="1490617" cy="96440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435" tIns="34290" rIns="51435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Male Female</a:t>
          </a:r>
          <a:endParaRPr lang="en-US" sz="2700" kern="1200" dirty="0"/>
        </a:p>
      </dsp:txBody>
      <dsp:txXfrm>
        <a:off x="1208897" y="2441642"/>
        <a:ext cx="1434125" cy="907914"/>
      </dsp:txXfrm>
    </dsp:sp>
    <dsp:sp modelId="{7AD6976B-BC93-4D6A-B58B-4F6D5E3E844D}">
      <dsp:nvSpPr>
        <dsp:cNvPr id="0" name=""/>
        <dsp:cNvSpPr/>
      </dsp:nvSpPr>
      <dsp:spPr>
        <a:xfrm>
          <a:off x="800061" y="966787"/>
          <a:ext cx="380589" cy="31343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34320"/>
              </a:lnTo>
              <a:lnTo>
                <a:pt x="380589" y="3134320"/>
              </a:lnTo>
            </a:path>
          </a:pathLst>
        </a:custGeom>
        <a:noFill/>
        <a:ln w="25400" cap="flat" cmpd="sng" algn="ctr">
          <a:solidFill>
            <a:schemeClr val="accent6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CEB1AF-70B8-40C3-9ADB-824804F6E161}">
      <dsp:nvSpPr>
        <dsp:cNvPr id="0" name=""/>
        <dsp:cNvSpPr/>
      </dsp:nvSpPr>
      <dsp:spPr>
        <a:xfrm>
          <a:off x="1180651" y="3618904"/>
          <a:ext cx="1490478" cy="96440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435" tIns="34290" rIns="51435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Flood</a:t>
          </a:r>
          <a:endParaRPr lang="en-US" sz="2700" kern="1200" dirty="0"/>
        </a:p>
      </dsp:txBody>
      <dsp:txXfrm>
        <a:off x="1208897" y="3647150"/>
        <a:ext cx="1433986" cy="907914"/>
      </dsp:txXfrm>
    </dsp:sp>
    <dsp:sp modelId="{906C2ED1-F633-4ABA-9E0B-DF477E71D06C}">
      <dsp:nvSpPr>
        <dsp:cNvPr id="0" name=""/>
        <dsp:cNvSpPr/>
      </dsp:nvSpPr>
      <dsp:spPr>
        <a:xfrm>
          <a:off x="800061" y="966787"/>
          <a:ext cx="380589" cy="43398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39828"/>
              </a:lnTo>
              <a:lnTo>
                <a:pt x="380589" y="4339828"/>
              </a:lnTo>
            </a:path>
          </a:pathLst>
        </a:custGeom>
        <a:noFill/>
        <a:ln w="25400" cap="flat" cmpd="sng" algn="ctr">
          <a:solidFill>
            <a:schemeClr val="accent6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117E24-B265-4531-8380-D3CFE67340D3}">
      <dsp:nvSpPr>
        <dsp:cNvPr id="0" name=""/>
        <dsp:cNvSpPr/>
      </dsp:nvSpPr>
      <dsp:spPr>
        <a:xfrm>
          <a:off x="1180651" y="4824412"/>
          <a:ext cx="1490478" cy="96440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435" tIns="34290" rIns="51435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Sodom</a:t>
          </a:r>
          <a:endParaRPr lang="en-US" sz="2700" kern="1200" dirty="0"/>
        </a:p>
      </dsp:txBody>
      <dsp:txXfrm>
        <a:off x="1208897" y="4852658"/>
        <a:ext cx="1433986" cy="907914"/>
      </dsp:txXfrm>
    </dsp:sp>
    <dsp:sp modelId="{2E2E6CB6-4C29-4CC0-9203-428EA6136973}">
      <dsp:nvSpPr>
        <dsp:cNvPr id="0" name=""/>
        <dsp:cNvSpPr/>
      </dsp:nvSpPr>
      <dsp:spPr>
        <a:xfrm>
          <a:off x="3427763" y="2381"/>
          <a:ext cx="1928812" cy="964406"/>
        </a:xfrm>
        <a:prstGeom prst="wedgeRectCallout">
          <a:avLst/>
        </a:prstGeom>
        <a:solidFill>
          <a:srgbClr val="51237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295" tIns="49530" rIns="74295" bIns="4953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kern="1200" dirty="0" smtClean="0">
              <a:latin typeface="Mongolian Baiti" panose="03000500000000000000" pitchFamily="66" charset="0"/>
              <a:cs typeface="Mongolian Baiti" panose="03000500000000000000" pitchFamily="66" charset="0"/>
            </a:rPr>
            <a:t>Apostles</a:t>
          </a:r>
          <a:endParaRPr lang="en-US" sz="3900" kern="1200" dirty="0">
            <a:latin typeface="Mongolian Baiti" panose="03000500000000000000" pitchFamily="66" charset="0"/>
            <a:cs typeface="Mongolian Baiti" panose="03000500000000000000" pitchFamily="66" charset="0"/>
          </a:endParaRPr>
        </a:p>
      </dsp:txBody>
      <dsp:txXfrm>
        <a:off x="3427763" y="2381"/>
        <a:ext cx="1928812" cy="964406"/>
      </dsp:txXfrm>
    </dsp:sp>
    <dsp:sp modelId="{F8323C3D-AF24-47E5-91D0-8088ACC7904D}">
      <dsp:nvSpPr>
        <dsp:cNvPr id="0" name=""/>
        <dsp:cNvSpPr/>
      </dsp:nvSpPr>
      <dsp:spPr>
        <a:xfrm>
          <a:off x="3620645" y="966787"/>
          <a:ext cx="192881" cy="7233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23304"/>
              </a:lnTo>
              <a:lnTo>
                <a:pt x="192881" y="723304"/>
              </a:lnTo>
            </a:path>
          </a:pathLst>
        </a:custGeom>
        <a:noFill/>
        <a:ln w="25400" cap="flat" cmpd="sng" algn="ctr">
          <a:solidFill>
            <a:srgbClr val="7030A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F0AEF4-0EA9-450B-8995-69C74A38D605}">
      <dsp:nvSpPr>
        <dsp:cNvPr id="0" name=""/>
        <dsp:cNvSpPr/>
      </dsp:nvSpPr>
      <dsp:spPr>
        <a:xfrm>
          <a:off x="3813526" y="1207889"/>
          <a:ext cx="1490478" cy="96440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7030A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435" tIns="34290" rIns="51435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Creation</a:t>
          </a:r>
          <a:endParaRPr lang="en-US" sz="2700" kern="1200" dirty="0"/>
        </a:p>
      </dsp:txBody>
      <dsp:txXfrm>
        <a:off x="3841772" y="1236135"/>
        <a:ext cx="1433986" cy="907914"/>
      </dsp:txXfrm>
    </dsp:sp>
    <dsp:sp modelId="{68925CDE-18D9-401E-8385-A859BD5438F4}">
      <dsp:nvSpPr>
        <dsp:cNvPr id="0" name=""/>
        <dsp:cNvSpPr/>
      </dsp:nvSpPr>
      <dsp:spPr>
        <a:xfrm>
          <a:off x="3620645" y="966787"/>
          <a:ext cx="192881" cy="19288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28812"/>
              </a:lnTo>
              <a:lnTo>
                <a:pt x="192881" y="1928812"/>
              </a:lnTo>
            </a:path>
          </a:pathLst>
        </a:custGeom>
        <a:noFill/>
        <a:ln w="25400" cap="flat" cmpd="sng" algn="ctr">
          <a:solidFill>
            <a:srgbClr val="7030A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72FE3D-4894-43FB-8E8C-6C1DFAFEDCE4}">
      <dsp:nvSpPr>
        <dsp:cNvPr id="0" name=""/>
        <dsp:cNvSpPr/>
      </dsp:nvSpPr>
      <dsp:spPr>
        <a:xfrm>
          <a:off x="3813526" y="2413396"/>
          <a:ext cx="1490478" cy="96440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7030A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435" tIns="34290" rIns="51435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Adam Eve</a:t>
          </a:r>
          <a:endParaRPr lang="en-US" sz="2700" kern="1200" dirty="0"/>
        </a:p>
      </dsp:txBody>
      <dsp:txXfrm>
        <a:off x="3841772" y="2441642"/>
        <a:ext cx="1433986" cy="907914"/>
      </dsp:txXfrm>
    </dsp:sp>
    <dsp:sp modelId="{30C8FDB2-DB73-455C-83F4-10C4B92725B8}">
      <dsp:nvSpPr>
        <dsp:cNvPr id="0" name=""/>
        <dsp:cNvSpPr/>
      </dsp:nvSpPr>
      <dsp:spPr>
        <a:xfrm>
          <a:off x="3620645" y="966787"/>
          <a:ext cx="192881" cy="31343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34320"/>
              </a:lnTo>
              <a:lnTo>
                <a:pt x="192881" y="3134320"/>
              </a:lnTo>
            </a:path>
          </a:pathLst>
        </a:custGeom>
        <a:noFill/>
        <a:ln w="25400" cap="flat" cmpd="sng" algn="ctr">
          <a:solidFill>
            <a:srgbClr val="7030A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925C01-A000-49C3-8F50-E216830B85E6}">
      <dsp:nvSpPr>
        <dsp:cNvPr id="0" name=""/>
        <dsp:cNvSpPr/>
      </dsp:nvSpPr>
      <dsp:spPr>
        <a:xfrm>
          <a:off x="3813526" y="3618904"/>
          <a:ext cx="1490478" cy="96440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7030A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435" tIns="34290" rIns="51435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Flood</a:t>
          </a:r>
          <a:endParaRPr lang="en-US" sz="2700" kern="1200" dirty="0"/>
        </a:p>
      </dsp:txBody>
      <dsp:txXfrm>
        <a:off x="3841772" y="3647150"/>
        <a:ext cx="1433986" cy="907914"/>
      </dsp:txXfrm>
    </dsp:sp>
    <dsp:sp modelId="{740F3570-AD24-464B-9663-2035ADEAE7BD}">
      <dsp:nvSpPr>
        <dsp:cNvPr id="0" name=""/>
        <dsp:cNvSpPr/>
      </dsp:nvSpPr>
      <dsp:spPr>
        <a:xfrm>
          <a:off x="3620645" y="966787"/>
          <a:ext cx="192881" cy="43398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39828"/>
              </a:lnTo>
              <a:lnTo>
                <a:pt x="192881" y="4339828"/>
              </a:lnTo>
            </a:path>
          </a:pathLst>
        </a:custGeom>
        <a:noFill/>
        <a:ln w="25400" cap="flat" cmpd="sng" algn="ctr">
          <a:solidFill>
            <a:srgbClr val="7030A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FF0AE5-D21B-496C-AABB-C9FE3D9B986A}">
      <dsp:nvSpPr>
        <dsp:cNvPr id="0" name=""/>
        <dsp:cNvSpPr/>
      </dsp:nvSpPr>
      <dsp:spPr>
        <a:xfrm>
          <a:off x="3813526" y="4824412"/>
          <a:ext cx="1490478" cy="96440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7030A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435" tIns="34290" rIns="51435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Sodom</a:t>
          </a:r>
          <a:endParaRPr lang="en-US" sz="2700" kern="1200" dirty="0"/>
        </a:p>
      </dsp:txBody>
      <dsp:txXfrm>
        <a:off x="3841772" y="4852658"/>
        <a:ext cx="1433986" cy="9079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FCCC6E-B10C-4148-B982-D88B925E895C}" type="datetimeFigureOut">
              <a:rPr lang="en-US" smtClean="0"/>
              <a:t>5/1/2015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4FC596-669B-47F2-BFDB-D58B342004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800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4FC596-669B-47F2-BFDB-D58B3420047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503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4FC596-669B-47F2-BFDB-D58B3420047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5251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4FC596-669B-47F2-BFDB-D58B3420047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654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4FC596-669B-47F2-BFDB-D58B3420047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1673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4FC596-669B-47F2-BFDB-D58B3420047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0480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1EA65D-54A7-45AC-AD17-981F8B82BBF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58571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752599"/>
            <a:ext cx="5486400" cy="29749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6D383F-A51C-43AD-B69E-A832FBEB872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33854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ECF735-D2E6-4AF2-A17B-5AD1B9364B9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54394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ED3A55-5A4C-4E32-9A1C-2BCAB9373A7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65034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2F16C6-F59E-4915-ADB3-A1EF7B844D2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3339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29FDF5-E4B9-4F08-B438-B7438FAF810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9418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2ED17F-3F1B-4BC1-B699-8A51F5525FA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55233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FEE685-699F-4321-AAFA-27D52EFCD35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56801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D24C63-E01A-440D-8F1E-6F5B4E70D94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31668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CDA0AD-3BE3-42AD-85E5-83E7F808E34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35619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B52064-8E59-4A63-BAE2-F57FB4416CC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67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81A80A-59E3-41FE-94A4-B081083926A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5406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1B952E-58E6-4579-B95E-4AED57A472A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34898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B24A01-239A-45FC-812C-43215885140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19558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7DEB6C-B036-4E5F-9FEB-75C742E1828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58381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85E6F6-1BA3-43FE-88CF-ABD2DC75916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9807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9458F0-480C-4E3D-B3A0-9F6A35C3D5A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3428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971800"/>
            <a:ext cx="4038600" cy="3154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971800"/>
            <a:ext cx="4038600" cy="3154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68D62C-50B2-495D-8E2B-EAA9A4DE437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93653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0"/>
            <a:ext cx="8229600" cy="10668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865438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505200"/>
            <a:ext cx="4040188" cy="26209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865438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505200"/>
            <a:ext cx="4041775" cy="26209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C4ABC4-7240-47D0-A919-712B10ACB9A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83116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33600"/>
            <a:ext cx="82296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E6CED4-4B87-4284-8C74-19AF23C4F5E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02579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E3FEB8-CF47-4120-9107-A6DB42CAE08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0823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590800"/>
            <a:ext cx="5111750" cy="35353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590800"/>
            <a:ext cx="3008313" cy="35353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7FA5B1-55EF-4788-8CF7-8C8033E9AC0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79386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37336C0-C98E-48AE-8813-F158C78879CE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1196" name="Picture 172" descr="in the beginning god_t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74" name="Picture 178" descr="in the beginning god_c"/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8288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3048000"/>
            <a:ext cx="8229600" cy="3078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18F70F7-644A-4815-9DC6-5AB502B9767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ajan Pro" pitchFamily="18" charset="0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Garamond Premr Pro" pitchFamily="18" charset="0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Garamond Premr Pro" pitchFamily="18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Garamond Premr Pro" pitchFamily="18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Garamond Premr Pro" pitchFamily="18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Garamond Premr Pro" pitchFamily="18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59" name="Picture 99" descr="in the beginning god_cb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64052E5-6F82-4175-AFF9-CBCA6B92604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ajan Pro" pitchFamily="18" charset="0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Garamond Premr Pro" pitchFamily="18" charset="0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Garamond Premr Pro" pitchFamily="18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Garamond Premr Pro" pitchFamily="18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Garamond Premr Pro" pitchFamily="18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Garamond Premr Pro" pitchFamily="18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Understand Important Doctrines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The meaning of something is tied to its origin</a:t>
            </a:r>
          </a:p>
          <a:p>
            <a:r>
              <a:rPr lang="en-US" dirty="0" smtClean="0">
                <a:solidFill>
                  <a:srgbClr val="FFC000"/>
                </a:solidFill>
              </a:rPr>
              <a:t>Genesis provides information about origins</a:t>
            </a:r>
          </a:p>
          <a:p>
            <a:r>
              <a:rPr lang="en-US" dirty="0" smtClean="0">
                <a:solidFill>
                  <a:srgbClr val="FFC000"/>
                </a:solidFill>
              </a:rPr>
              <a:t>Genesis provides </a:t>
            </a:r>
            <a:r>
              <a:rPr lang="en-US" dirty="0" smtClean="0">
                <a:solidFill>
                  <a:srgbClr val="FFC000"/>
                </a:solidFill>
              </a:rPr>
              <a:t>meaning</a:t>
            </a:r>
            <a:endParaRPr lang="en-US" dirty="0" smtClean="0">
              <a:solidFill>
                <a:srgbClr val="FFC000"/>
              </a:solidFill>
            </a:endParaRPr>
          </a:p>
          <a:p>
            <a:pPr lvl="1"/>
            <a:r>
              <a:rPr lang="en-US" dirty="0" smtClean="0"/>
              <a:t>Marriage</a:t>
            </a:r>
            <a:endParaRPr lang="en-US" dirty="0" smtClean="0"/>
          </a:p>
          <a:p>
            <a:pPr lvl="1"/>
            <a:r>
              <a:rPr lang="en-US" dirty="0" smtClean="0"/>
              <a:t>Clothing</a:t>
            </a:r>
            <a:endParaRPr lang="en-US" dirty="0" smtClean="0"/>
          </a:p>
          <a:p>
            <a:pPr lvl="1"/>
            <a:r>
              <a:rPr lang="en-US" dirty="0" smtClean="0"/>
              <a:t>Life and Death</a:t>
            </a:r>
            <a:endParaRPr lang="en-US" dirty="0" smtClean="0"/>
          </a:p>
          <a:p>
            <a:pPr lvl="1"/>
            <a:r>
              <a:rPr lang="en-US" dirty="0" smtClean="0"/>
              <a:t>Headship &amp; Submission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29865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Understand Our Soul’s Adversary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551237"/>
            <a:ext cx="8229600" cy="3078163"/>
          </a:xfrm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A cunning serpent—suggestive questioning</a:t>
            </a:r>
            <a:endParaRPr lang="en-US" dirty="0" smtClean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Attacks God’s </a:t>
            </a:r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word—brings contradictions</a:t>
            </a:r>
          </a:p>
          <a:p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Attacks </a:t>
            </a:r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the </a:t>
            </a:r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God’s character</a:t>
            </a:r>
            <a:endParaRPr lang="en-US" dirty="0" smtClean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Appeals to </a:t>
            </a:r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our pride</a:t>
            </a:r>
            <a:endParaRPr lang="en-US" dirty="0" smtClean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2 Corinthians 11:3</a:t>
            </a:r>
          </a:p>
        </p:txBody>
      </p:sp>
    </p:spTree>
    <p:extLst>
      <p:ext uri="{BB962C8B-B14F-4D97-AF65-F5344CB8AC3E}">
        <p14:creationId xmlns:p14="http://schemas.microsoft.com/office/powerpoint/2010/main" val="645962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Lessons From The Very First Verse!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6028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2743200"/>
            <a:ext cx="8229600" cy="3382963"/>
          </a:xfrm>
        </p:spPr>
        <p:txBody>
          <a:bodyPr/>
          <a:lstStyle/>
          <a:p>
            <a:r>
              <a:rPr lang="en-US" dirty="0" smtClean="0"/>
              <a:t>A book of beginnings</a:t>
            </a:r>
          </a:p>
          <a:p>
            <a:pPr lvl="1"/>
            <a:r>
              <a:rPr lang="en-US" dirty="0" smtClean="0"/>
              <a:t>Meaning of anything is tied to its origin</a:t>
            </a:r>
          </a:p>
          <a:p>
            <a:r>
              <a:rPr lang="en-US" dirty="0" smtClean="0"/>
              <a:t>A “foundation” for the </a:t>
            </a:r>
            <a:br>
              <a:rPr lang="en-US" dirty="0" smtClean="0"/>
            </a:br>
            <a:r>
              <a:rPr lang="en-US" dirty="0" smtClean="0"/>
              <a:t>rest of Scripture</a:t>
            </a:r>
          </a:p>
          <a:p>
            <a:pPr lvl="1"/>
            <a:r>
              <a:rPr lang="en-US" dirty="0" smtClean="0"/>
              <a:t>A basis or support</a:t>
            </a:r>
          </a:p>
          <a:p>
            <a:pPr lvl="1"/>
            <a:r>
              <a:rPr lang="en-US" dirty="0" smtClean="0"/>
              <a:t>A foundational principle</a:t>
            </a:r>
          </a:p>
          <a:p>
            <a:pPr lvl="1"/>
            <a:r>
              <a:rPr lang="en-US" dirty="0" smtClean="0"/>
              <a:t>A foundation for a house</a:t>
            </a:r>
          </a:p>
          <a:p>
            <a:endParaRPr lang="en-US" dirty="0"/>
          </a:p>
        </p:txBody>
      </p:sp>
      <p:pic>
        <p:nvPicPr>
          <p:cNvPr id="7" name="Picture 6" descr="C:\Users\Steven\AppData\Local\Microsoft\Windows\Temporary Internet Files\Content.IE5\ZGVQGI1Z\120598_new_house_foundation2[1].jpg"/>
          <p:cNvPicPr/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770" t="21481"/>
          <a:stretch/>
        </p:blipFill>
        <p:spPr bwMode="auto">
          <a:xfrm>
            <a:off x="4724400" y="3810000"/>
            <a:ext cx="4114800" cy="2819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19595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308893103"/>
              </p:ext>
            </p:extLst>
          </p:nvPr>
        </p:nvGraphicFramePr>
        <p:xfrm>
          <a:off x="350520" y="381000"/>
          <a:ext cx="6096000" cy="579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477000" y="2099370"/>
            <a:ext cx="24384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“If the foundations are destroyed, What can the righteous do?” </a:t>
            </a:r>
          </a:p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(Psalm 11:3)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423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 dir="d"/>
      </p:transition>
    </mc:Choice>
    <mc:Fallback xmlns="">
      <p:transition spd="slow">
        <p:wipe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764257557"/>
              </p:ext>
            </p:extLst>
          </p:nvPr>
        </p:nvGraphicFramePr>
        <p:xfrm>
          <a:off x="350520" y="381000"/>
          <a:ext cx="6096000" cy="579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477000" y="2099370"/>
            <a:ext cx="24384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FF"/>
                </a:solidFill>
              </a:rPr>
              <a:t>“If the foundations are destroyed, What can the righteous do?” </a:t>
            </a:r>
          </a:p>
          <a:p>
            <a:pPr algn="ctr"/>
            <a:r>
              <a:rPr lang="en-US" sz="2800" b="1" dirty="0">
                <a:solidFill>
                  <a:srgbClr val="FFFFFF"/>
                </a:solidFill>
              </a:rPr>
              <a:t>(Psalm 11:3)</a:t>
            </a:r>
          </a:p>
        </p:txBody>
      </p:sp>
    </p:spTree>
    <p:extLst>
      <p:ext uri="{BB962C8B-B14F-4D97-AF65-F5344CB8AC3E}">
        <p14:creationId xmlns:p14="http://schemas.microsoft.com/office/powerpoint/2010/main" val="269720272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E2E6CB6-4C29-4CC0-9203-428EA61369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2E2E6CB6-4C29-4CC0-9203-428EA61369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8323C3D-AF24-47E5-91D0-8088ACC790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>
                                            <p:graphicEl>
                                              <a:dgm id="{F8323C3D-AF24-47E5-91D0-8088ACC7904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1F0AEF4-0EA9-450B-8995-69C74A38D6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>
                                            <p:graphicEl>
                                              <a:dgm id="{91F0AEF4-0EA9-450B-8995-69C74A38D6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8925CDE-18D9-401E-8385-A859BD5438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>
                                            <p:graphicEl>
                                              <a:dgm id="{68925CDE-18D9-401E-8385-A859BD5438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872FE3D-4894-43FB-8E8C-6C1DFAFEDC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graphicEl>
                                              <a:dgm id="{F872FE3D-4894-43FB-8E8C-6C1DFAFEDC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0C8FDB2-DB73-455C-83F4-10C4B92725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graphicEl>
                                              <a:dgm id="{30C8FDB2-DB73-455C-83F4-10C4B92725B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D925C01-A000-49C3-8F50-E216830B85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">
                                            <p:graphicEl>
                                              <a:dgm id="{5D925C01-A000-49C3-8F50-E216830B85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40F3570-AD24-464B-9663-2035ADEAE7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">
                                            <p:graphicEl>
                                              <a:dgm id="{740F3570-AD24-464B-9663-2035ADEAE7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6FF0AE5-D21B-496C-AABB-C9FE3D9B98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4">
                                            <p:graphicEl>
                                              <a:dgm id="{56FF0AE5-D21B-496C-AABB-C9FE3D9B98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" y="514350"/>
            <a:ext cx="7543800" cy="58293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9600" y="4724400"/>
            <a:ext cx="2291799" cy="1161633"/>
          </a:xfrm>
          <a:prstGeom prst="rightArrow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If Corrupt?</a:t>
            </a:r>
            <a:endParaRPr lang="en-US" sz="3200" dirty="0">
              <a:solidFill>
                <a:srgbClr val="C00000"/>
              </a:solidFill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20020366">
            <a:off x="376653" y="3096125"/>
            <a:ext cx="3581400" cy="1161633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What About This?</a:t>
            </a:r>
            <a:endParaRPr lang="en-US" sz="3200" dirty="0">
              <a:solidFill>
                <a:schemeClr val="bg1"/>
              </a:solidFill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1043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" y="514350"/>
            <a:ext cx="7543800" cy="582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083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406775"/>
            <a:ext cx="7772400" cy="1470025"/>
          </a:xfrm>
        </p:spPr>
        <p:txBody>
          <a:bodyPr/>
          <a:lstStyle/>
          <a:p>
            <a:r>
              <a:rPr lang="en-US" dirty="0" smtClean="0"/>
              <a:t>The </a:t>
            </a:r>
            <a:r>
              <a:rPr lang="en-US" sz="5400" dirty="0" smtClean="0"/>
              <a:t>Value </a:t>
            </a:r>
            <a:r>
              <a:rPr lang="en-US" dirty="0" smtClean="0"/>
              <a:t>of </a:t>
            </a:r>
            <a:r>
              <a:rPr lang="en-US" sz="5400" dirty="0" smtClean="0"/>
              <a:t>Genesis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Understand God’s Word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2 Timothy 3:15, 16</a:t>
            </a:r>
          </a:p>
          <a:p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John 5:46, 47</a:t>
            </a:r>
          </a:p>
          <a:p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Jesus and Genesis </a:t>
            </a:r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(</a:t>
            </a:r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Gen. 3:15; 22:18; 49:8-12)</a:t>
            </a:r>
            <a:endParaRPr 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295400" y="5181600"/>
            <a:ext cx="6722874" cy="1206044"/>
            <a:chOff x="1828800" y="5410200"/>
            <a:chExt cx="6722874" cy="1206044"/>
          </a:xfrm>
        </p:grpSpPr>
        <p:sp>
          <p:nvSpPr>
            <p:cNvPr id="4" name="TextBox 3"/>
            <p:cNvSpPr txBox="1"/>
            <p:nvPr/>
          </p:nvSpPr>
          <p:spPr>
            <a:xfrm>
              <a:off x="1828800" y="5877580"/>
              <a:ext cx="2246769" cy="738664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none" lIns="274320" tIns="91440" rIns="274320" bIns="91440" rtlCol="0" anchor="ctr" anchorCtr="1">
              <a:spAutoFit/>
            </a:bodyPr>
            <a:lstStyle/>
            <a:p>
              <a:r>
                <a:rPr lang="en-US" sz="36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rPr>
                <a:t>JESUS</a:t>
              </a:r>
              <a:endParaRPr 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5715000" y="5877580"/>
              <a:ext cx="2836674" cy="738664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none" lIns="274320" tIns="91440" rIns="274320" bIns="91440" rtlCol="0" anchor="ctr" anchorCtr="1">
              <a:spAutoFit/>
            </a:bodyPr>
            <a:lstStyle/>
            <a:p>
              <a:r>
                <a:rPr lang="en-US" sz="360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rPr>
                <a:t>GENESIS</a:t>
              </a:r>
              <a:endParaRPr 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endParaRPr>
            </a:p>
          </p:txBody>
        </p:sp>
        <p:cxnSp>
          <p:nvCxnSpPr>
            <p:cNvPr id="7" name="Straight Connector 6"/>
            <p:cNvCxnSpPr>
              <a:stCxn id="4" idx="3"/>
              <a:endCxn id="5" idx="1"/>
            </p:cNvCxnSpPr>
            <p:nvPr/>
          </p:nvCxnSpPr>
          <p:spPr>
            <a:xfrm>
              <a:off x="4075569" y="6246912"/>
              <a:ext cx="1639431" cy="0"/>
            </a:xfrm>
            <a:prstGeom prst="line">
              <a:avLst/>
            </a:prstGeom>
            <a:ln w="263525" cap="rnd" cmpd="tri">
              <a:solidFill>
                <a:schemeClr val="bg1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4114800" y="5410200"/>
              <a:ext cx="123623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i="1" spc="60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tied</a:t>
              </a:r>
              <a:endParaRPr lang="en-US" sz="3600" i="1" spc="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50741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Understand God’s World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SIN—THE PROBLEM</a:t>
            </a:r>
          </a:p>
          <a:p>
            <a:pPr lvl="1"/>
            <a:r>
              <a:rPr lang="en-US" dirty="0" smtClean="0"/>
              <a:t>Enmity </a:t>
            </a:r>
            <a:r>
              <a:rPr lang="en-US" dirty="0" smtClean="0"/>
              <a:t>and conflict (Gen. 3:15; Gen. 4)</a:t>
            </a:r>
          </a:p>
          <a:p>
            <a:pPr lvl="1"/>
            <a:r>
              <a:rPr lang="en-US" dirty="0" smtClean="0"/>
              <a:t>Suffering (Gen. 3:16)</a:t>
            </a:r>
          </a:p>
          <a:p>
            <a:pPr lvl="1"/>
            <a:r>
              <a:rPr lang="en-US" dirty="0" smtClean="0"/>
              <a:t>Toil/sorrow (Gen. 3:17, 18; Gen. 5:29)</a:t>
            </a:r>
          </a:p>
          <a:p>
            <a:pPr lvl="1"/>
            <a:r>
              <a:rPr lang="en-US" dirty="0" smtClean="0"/>
              <a:t>Death (Gen.3:19; 5:5ff)</a:t>
            </a:r>
          </a:p>
          <a:p>
            <a:pPr lvl="1"/>
            <a:r>
              <a:rPr lang="en-US" dirty="0" smtClean="0"/>
              <a:t>Wild and dangerous animals (Gen. 1:30; 9:2-5)</a:t>
            </a:r>
          </a:p>
          <a:p>
            <a:pPr lvl="1"/>
            <a:r>
              <a:rPr lang="en-US" dirty="0" smtClean="0"/>
              <a:t>Confusion (Gen. 11)</a:t>
            </a:r>
          </a:p>
        </p:txBody>
      </p:sp>
    </p:spTree>
    <p:extLst>
      <p:ext uri="{BB962C8B-B14F-4D97-AF65-F5344CB8AC3E}">
        <p14:creationId xmlns:p14="http://schemas.microsoft.com/office/powerpoint/2010/main" val="3029865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5035</TotalTime>
  <Words>246</Words>
  <Application>Microsoft Office PowerPoint</Application>
  <PresentationFormat>On-screen Show (4:3)</PresentationFormat>
  <Paragraphs>62</Paragraphs>
  <Slides>12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Arial</vt:lpstr>
      <vt:lpstr>Garamond Premr Pro</vt:lpstr>
      <vt:lpstr>Trajan Pro</vt:lpstr>
      <vt:lpstr>Arial Black</vt:lpstr>
      <vt:lpstr>Calibri</vt:lpstr>
      <vt:lpstr>Mongolian Baiti</vt:lpstr>
      <vt:lpstr>Default Design</vt:lpstr>
      <vt:lpstr>Custom Design</vt:lpstr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Value of Genesis</vt:lpstr>
      <vt:lpstr>To Understand God’s Word</vt:lpstr>
      <vt:lpstr>To Understand God’s World</vt:lpstr>
      <vt:lpstr>To Understand Important Doctrines</vt:lpstr>
      <vt:lpstr>To Understand Our Soul’s Adversary</vt:lpstr>
      <vt:lpstr>Lessons From The Very First Verse!</vt:lpstr>
    </vt:vector>
  </TitlesOfParts>
  <Company>sundaysource.org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Jonathan R. Bailey</dc:creator>
  <cp:lastModifiedBy>Steven J. Wallace</cp:lastModifiedBy>
  <cp:revision>237</cp:revision>
  <dcterms:created xsi:type="dcterms:W3CDTF">2005-04-15T19:25:47Z</dcterms:created>
  <dcterms:modified xsi:type="dcterms:W3CDTF">2015-05-01T21:41:00Z</dcterms:modified>
</cp:coreProperties>
</file>