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</p:sldMasterIdLst>
  <p:notesMasterIdLst>
    <p:notesMasterId r:id="rId21"/>
  </p:notesMasterIdLst>
  <p:sldIdLst>
    <p:sldId id="256" r:id="rId6"/>
    <p:sldId id="260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golian Baiti" panose="03000500000000000000" pitchFamily="66" charset="0"/>
      <p:regular r:id="rId26"/>
    </p:embeddedFont>
    <p:embeddedFont>
      <p:font typeface="Bradley Hand ITC" panose="03070402050302030203" pitchFamily="66" charset="0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00066"/>
    <a:srgbClr val="0066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5" autoAdjust="0"/>
  </p:normalViewPr>
  <p:slideViewPr>
    <p:cSldViewPr>
      <p:cViewPr varScale="1">
        <p:scale>
          <a:sx n="54" d="100"/>
          <a:sy n="54" d="100"/>
        </p:scale>
        <p:origin x="-18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CCA95-A050-4A77-B005-8E471C3C75C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615A3-75C8-4E94-A733-BC3039FD8D99}">
      <dgm:prSet phldrT="[Text]"/>
      <dgm:spPr/>
      <dgm:t>
        <a:bodyPr/>
        <a:lstStyle/>
        <a:p>
          <a:r>
            <a:rPr lang="en-US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GENESIS</a:t>
          </a:r>
          <a:endParaRPr lang="en-US" dirty="0">
            <a:latin typeface="Mongolian Baiti" panose="03000500000000000000" pitchFamily="66" charset="0"/>
            <a:cs typeface="Mongolian Baiti" panose="03000500000000000000" pitchFamily="66" charset="0"/>
          </a:endParaRPr>
        </a:p>
      </dgm:t>
    </dgm:pt>
    <dgm:pt modelId="{3AF9DD2C-8048-4EC1-9DA6-AD922FFBFD99}" type="parTrans" cxnId="{D28FD0A0-1289-4D83-8EEA-72D922CB5C57}">
      <dgm:prSet/>
      <dgm:spPr/>
      <dgm:t>
        <a:bodyPr/>
        <a:lstStyle/>
        <a:p>
          <a:endParaRPr lang="en-US"/>
        </a:p>
      </dgm:t>
    </dgm:pt>
    <dgm:pt modelId="{ED451CA2-1E68-4847-879C-00ABF5CE851C}" type="sibTrans" cxnId="{D28FD0A0-1289-4D83-8EEA-72D922CB5C57}">
      <dgm:prSet/>
      <dgm:spPr/>
      <dgm:t>
        <a:bodyPr/>
        <a:lstStyle/>
        <a:p>
          <a:endParaRPr lang="en-US"/>
        </a:p>
      </dgm:t>
    </dgm:pt>
    <dgm:pt modelId="{119A878A-B094-41DF-97CA-8ABEA3F053DE}">
      <dgm:prSet phldrT="[Text]"/>
      <dgm:spPr/>
      <dgm:t>
        <a:bodyPr/>
        <a:lstStyle/>
        <a:p>
          <a:r>
            <a:rPr lang="en-US" dirty="0" smtClean="0"/>
            <a:t>Every NT Writer References Genesis</a:t>
          </a:r>
          <a:endParaRPr lang="en-US" dirty="0"/>
        </a:p>
      </dgm:t>
    </dgm:pt>
    <dgm:pt modelId="{5E4CD6E8-1AB5-45DE-96A8-F313CF624230}" type="parTrans" cxnId="{32C1712D-81E5-4220-96B1-37A06933F584}">
      <dgm:prSet/>
      <dgm:spPr/>
      <dgm:t>
        <a:bodyPr/>
        <a:lstStyle/>
        <a:p>
          <a:endParaRPr lang="en-US"/>
        </a:p>
      </dgm:t>
    </dgm:pt>
    <dgm:pt modelId="{9E0CCCDA-2C90-43ED-B50F-61BAA8D2DF3D}" type="sibTrans" cxnId="{32C1712D-81E5-4220-96B1-37A06933F584}">
      <dgm:prSet/>
      <dgm:spPr/>
      <dgm:t>
        <a:bodyPr/>
        <a:lstStyle/>
        <a:p>
          <a:endParaRPr lang="en-US"/>
        </a:p>
      </dgm:t>
    </dgm:pt>
    <dgm:pt modelId="{45DA344F-A510-4D20-9060-479F650955DA}">
      <dgm:prSet phldrT="[Text]"/>
      <dgm:spPr/>
      <dgm:t>
        <a:bodyPr/>
        <a:lstStyle/>
        <a:p>
          <a:r>
            <a:rPr lang="en-US" dirty="0" smtClean="0"/>
            <a:t>Nearly Every NT Book References Genesis</a:t>
          </a:r>
          <a:endParaRPr lang="en-US" dirty="0"/>
        </a:p>
      </dgm:t>
    </dgm:pt>
    <dgm:pt modelId="{537C6BF7-3EC3-41D7-AF75-8C50489B1346}" type="parTrans" cxnId="{B59A8A40-C9E8-4F1A-BF7B-31C0BD8EBDF3}">
      <dgm:prSet/>
      <dgm:spPr/>
      <dgm:t>
        <a:bodyPr/>
        <a:lstStyle/>
        <a:p>
          <a:endParaRPr lang="en-US"/>
        </a:p>
      </dgm:t>
    </dgm:pt>
    <dgm:pt modelId="{86CEDD65-E88A-4B4C-B144-6C0A0D1121D9}" type="sibTrans" cxnId="{B59A8A40-C9E8-4F1A-BF7B-31C0BD8EBDF3}">
      <dgm:prSet/>
      <dgm:spPr/>
      <dgm:t>
        <a:bodyPr/>
        <a:lstStyle/>
        <a:p>
          <a:endParaRPr lang="en-US"/>
        </a:p>
      </dgm:t>
    </dgm:pt>
    <dgm:pt modelId="{625A9007-9ADD-43D3-870B-9481DED22C99}">
      <dgm:prSet phldrT="[Text]"/>
      <dgm:spPr/>
      <dgm:t>
        <a:bodyPr/>
        <a:lstStyle/>
        <a:p>
          <a:r>
            <a:rPr lang="en-US" dirty="0" smtClean="0"/>
            <a:t>Over 100 passages in NT Reference Genesis</a:t>
          </a:r>
          <a:endParaRPr lang="en-US" dirty="0"/>
        </a:p>
      </dgm:t>
    </dgm:pt>
    <dgm:pt modelId="{302B8C6B-3D3E-46EE-BF88-667D2A911BA6}" type="parTrans" cxnId="{241A7B59-6247-4A35-B374-FC6AF4FD8E11}">
      <dgm:prSet/>
      <dgm:spPr/>
      <dgm:t>
        <a:bodyPr/>
        <a:lstStyle/>
        <a:p>
          <a:endParaRPr lang="en-US"/>
        </a:p>
      </dgm:t>
    </dgm:pt>
    <dgm:pt modelId="{9F1F950D-0CF5-4E92-A6E4-16AC9B628A7D}" type="sibTrans" cxnId="{241A7B59-6247-4A35-B374-FC6AF4FD8E11}">
      <dgm:prSet/>
      <dgm:spPr/>
      <dgm:t>
        <a:bodyPr/>
        <a:lstStyle/>
        <a:p>
          <a:endParaRPr lang="en-US"/>
        </a:p>
      </dgm:t>
    </dgm:pt>
    <dgm:pt modelId="{6B26AE77-66E0-43F7-865C-D6D6F1AF0685}" type="pres">
      <dgm:prSet presAssocID="{CB8CCA95-A050-4A77-B005-8E471C3C75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66B6D4-7101-4A0B-8590-E6F7DA4A2A91}" type="pres">
      <dgm:prSet presAssocID="{E82615A3-75C8-4E94-A733-BC3039FD8D99}" presName="root" presStyleCnt="0"/>
      <dgm:spPr/>
    </dgm:pt>
    <dgm:pt modelId="{F5D05743-4331-4C99-9960-B655EB8E56CB}" type="pres">
      <dgm:prSet presAssocID="{E82615A3-75C8-4E94-A733-BC3039FD8D99}" presName="rootComposite" presStyleCnt="0"/>
      <dgm:spPr/>
    </dgm:pt>
    <dgm:pt modelId="{B3889DDF-6278-4A81-8369-8631274039D5}" type="pres">
      <dgm:prSet presAssocID="{E82615A3-75C8-4E94-A733-BC3039FD8D99}" presName="rootText" presStyleLbl="node1" presStyleIdx="0" presStyleCnt="1" custScaleX="204579" custLinFactNeighborX="-8294"/>
      <dgm:spPr/>
      <dgm:t>
        <a:bodyPr/>
        <a:lstStyle/>
        <a:p>
          <a:endParaRPr lang="en-US"/>
        </a:p>
      </dgm:t>
    </dgm:pt>
    <dgm:pt modelId="{82BA02C1-1049-4F4B-8969-DF495C1F148F}" type="pres">
      <dgm:prSet presAssocID="{E82615A3-75C8-4E94-A733-BC3039FD8D99}" presName="rootConnector" presStyleLbl="node1" presStyleIdx="0" presStyleCnt="1"/>
      <dgm:spPr/>
      <dgm:t>
        <a:bodyPr/>
        <a:lstStyle/>
        <a:p>
          <a:endParaRPr lang="en-US"/>
        </a:p>
      </dgm:t>
    </dgm:pt>
    <dgm:pt modelId="{9433F72F-579A-4B87-B569-2928E71A07A0}" type="pres">
      <dgm:prSet presAssocID="{E82615A3-75C8-4E94-A733-BC3039FD8D99}" presName="childShape" presStyleCnt="0"/>
      <dgm:spPr/>
    </dgm:pt>
    <dgm:pt modelId="{40C5DD5A-37DB-499A-94C1-0876000CF4EC}" type="pres">
      <dgm:prSet presAssocID="{5E4CD6E8-1AB5-45DE-96A8-F313CF62423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2A0BF31-019A-4976-83FC-132F4F75B7E8}" type="pres">
      <dgm:prSet presAssocID="{119A878A-B094-41DF-97CA-8ABEA3F053DE}" presName="childText" presStyleLbl="bgAcc1" presStyleIdx="0" presStyleCnt="3" custScaleX="178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976B-BC93-4D6A-B58B-4F6D5E3E844D}" type="pres">
      <dgm:prSet presAssocID="{537C6BF7-3EC3-41D7-AF75-8C50489B134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B6CEB1AF-70B8-40C3-9ADB-824804F6E161}" type="pres">
      <dgm:prSet presAssocID="{45DA344F-A510-4D20-9060-479F650955DA}" presName="childText" presStyleLbl="bgAcc1" presStyleIdx="1" presStyleCnt="3" custScaleX="17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C2ED1-F633-4ABA-9E0B-DF477E71D06C}" type="pres">
      <dgm:prSet presAssocID="{302B8C6B-3D3E-46EE-BF88-667D2A911BA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A117E24-B265-4531-8380-D3CFE67340D3}" type="pres">
      <dgm:prSet presAssocID="{625A9007-9ADD-43D3-870B-9481DED22C99}" presName="childText" presStyleLbl="bgAcc1" presStyleIdx="2" presStyleCnt="3" custScaleX="17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5C114-DB23-42A6-AC09-C3E74344F176}" type="presOf" srcId="{302B8C6B-3D3E-46EE-BF88-667D2A911BA6}" destId="{906C2ED1-F633-4ABA-9E0B-DF477E71D06C}" srcOrd="0" destOrd="0" presId="urn:microsoft.com/office/officeart/2005/8/layout/hierarchy3"/>
    <dgm:cxn modelId="{241A7B59-6247-4A35-B374-FC6AF4FD8E11}" srcId="{E82615A3-75C8-4E94-A733-BC3039FD8D99}" destId="{625A9007-9ADD-43D3-870B-9481DED22C99}" srcOrd="2" destOrd="0" parTransId="{302B8C6B-3D3E-46EE-BF88-667D2A911BA6}" sibTransId="{9F1F950D-0CF5-4E92-A6E4-16AC9B628A7D}"/>
    <dgm:cxn modelId="{D28FD0A0-1289-4D83-8EEA-72D922CB5C57}" srcId="{CB8CCA95-A050-4A77-B005-8E471C3C75CA}" destId="{E82615A3-75C8-4E94-A733-BC3039FD8D99}" srcOrd="0" destOrd="0" parTransId="{3AF9DD2C-8048-4EC1-9DA6-AD922FFBFD99}" sibTransId="{ED451CA2-1E68-4847-879C-00ABF5CE851C}"/>
    <dgm:cxn modelId="{485ACBA3-823B-45DF-8AEC-B3F467805B16}" type="presOf" srcId="{5E4CD6E8-1AB5-45DE-96A8-F313CF624230}" destId="{40C5DD5A-37DB-499A-94C1-0876000CF4EC}" srcOrd="0" destOrd="0" presId="urn:microsoft.com/office/officeart/2005/8/layout/hierarchy3"/>
    <dgm:cxn modelId="{0E81249E-4B45-45D0-9DAE-7FFC2A31A580}" type="presOf" srcId="{E82615A3-75C8-4E94-A733-BC3039FD8D99}" destId="{B3889DDF-6278-4A81-8369-8631274039D5}" srcOrd="0" destOrd="0" presId="urn:microsoft.com/office/officeart/2005/8/layout/hierarchy3"/>
    <dgm:cxn modelId="{62C837C5-CE46-459C-B2F4-C46813854511}" type="presOf" srcId="{CB8CCA95-A050-4A77-B005-8E471C3C75CA}" destId="{6B26AE77-66E0-43F7-865C-D6D6F1AF0685}" srcOrd="0" destOrd="0" presId="urn:microsoft.com/office/officeart/2005/8/layout/hierarchy3"/>
    <dgm:cxn modelId="{A06803C8-A823-4373-8D82-999B451056D2}" type="presOf" srcId="{45DA344F-A510-4D20-9060-479F650955DA}" destId="{B6CEB1AF-70B8-40C3-9ADB-824804F6E161}" srcOrd="0" destOrd="0" presId="urn:microsoft.com/office/officeart/2005/8/layout/hierarchy3"/>
    <dgm:cxn modelId="{32C1712D-81E5-4220-96B1-37A06933F584}" srcId="{E82615A3-75C8-4E94-A733-BC3039FD8D99}" destId="{119A878A-B094-41DF-97CA-8ABEA3F053DE}" srcOrd="0" destOrd="0" parTransId="{5E4CD6E8-1AB5-45DE-96A8-F313CF624230}" sibTransId="{9E0CCCDA-2C90-43ED-B50F-61BAA8D2DF3D}"/>
    <dgm:cxn modelId="{B59A8A40-C9E8-4F1A-BF7B-31C0BD8EBDF3}" srcId="{E82615A3-75C8-4E94-A733-BC3039FD8D99}" destId="{45DA344F-A510-4D20-9060-479F650955DA}" srcOrd="1" destOrd="0" parTransId="{537C6BF7-3EC3-41D7-AF75-8C50489B1346}" sibTransId="{86CEDD65-E88A-4B4C-B144-6C0A0D1121D9}"/>
    <dgm:cxn modelId="{ED0E4EB7-9F3C-4CCB-8B56-21AAC61B9D4C}" type="presOf" srcId="{625A9007-9ADD-43D3-870B-9481DED22C99}" destId="{2A117E24-B265-4531-8380-D3CFE67340D3}" srcOrd="0" destOrd="0" presId="urn:microsoft.com/office/officeart/2005/8/layout/hierarchy3"/>
    <dgm:cxn modelId="{66029E2D-E214-4CC5-BFF3-388271EBBFEA}" type="presOf" srcId="{119A878A-B094-41DF-97CA-8ABEA3F053DE}" destId="{C2A0BF31-019A-4976-83FC-132F4F75B7E8}" srcOrd="0" destOrd="0" presId="urn:microsoft.com/office/officeart/2005/8/layout/hierarchy3"/>
    <dgm:cxn modelId="{C3A0583D-04E8-4C6C-8C70-1FF1ABEF473E}" type="presOf" srcId="{537C6BF7-3EC3-41D7-AF75-8C50489B1346}" destId="{7AD6976B-BC93-4D6A-B58B-4F6D5E3E844D}" srcOrd="0" destOrd="0" presId="urn:microsoft.com/office/officeart/2005/8/layout/hierarchy3"/>
    <dgm:cxn modelId="{63431A65-F8BF-41A5-B687-906A050A27AB}" type="presOf" srcId="{E82615A3-75C8-4E94-A733-BC3039FD8D99}" destId="{82BA02C1-1049-4F4B-8969-DF495C1F148F}" srcOrd="1" destOrd="0" presId="urn:microsoft.com/office/officeart/2005/8/layout/hierarchy3"/>
    <dgm:cxn modelId="{98973E89-AC2D-427D-9499-A9898AF68801}" type="presParOf" srcId="{6B26AE77-66E0-43F7-865C-D6D6F1AF0685}" destId="{6D66B6D4-7101-4A0B-8590-E6F7DA4A2A91}" srcOrd="0" destOrd="0" presId="urn:microsoft.com/office/officeart/2005/8/layout/hierarchy3"/>
    <dgm:cxn modelId="{964C23E6-74AA-4699-B190-CC0158AE54EA}" type="presParOf" srcId="{6D66B6D4-7101-4A0B-8590-E6F7DA4A2A91}" destId="{F5D05743-4331-4C99-9960-B655EB8E56CB}" srcOrd="0" destOrd="0" presId="urn:microsoft.com/office/officeart/2005/8/layout/hierarchy3"/>
    <dgm:cxn modelId="{B3EA81C1-585B-47DF-AD09-C4AD64F4045C}" type="presParOf" srcId="{F5D05743-4331-4C99-9960-B655EB8E56CB}" destId="{B3889DDF-6278-4A81-8369-8631274039D5}" srcOrd="0" destOrd="0" presId="urn:microsoft.com/office/officeart/2005/8/layout/hierarchy3"/>
    <dgm:cxn modelId="{F6E1C8F6-523A-431A-9711-12A0D097732D}" type="presParOf" srcId="{F5D05743-4331-4C99-9960-B655EB8E56CB}" destId="{82BA02C1-1049-4F4B-8969-DF495C1F148F}" srcOrd="1" destOrd="0" presId="urn:microsoft.com/office/officeart/2005/8/layout/hierarchy3"/>
    <dgm:cxn modelId="{4BDFA7EC-6AAF-473F-A81C-FD18E0937CDC}" type="presParOf" srcId="{6D66B6D4-7101-4A0B-8590-E6F7DA4A2A91}" destId="{9433F72F-579A-4B87-B569-2928E71A07A0}" srcOrd="1" destOrd="0" presId="urn:microsoft.com/office/officeart/2005/8/layout/hierarchy3"/>
    <dgm:cxn modelId="{090194F8-4162-4852-B648-4D8BE25108C3}" type="presParOf" srcId="{9433F72F-579A-4B87-B569-2928E71A07A0}" destId="{40C5DD5A-37DB-499A-94C1-0876000CF4EC}" srcOrd="0" destOrd="0" presId="urn:microsoft.com/office/officeart/2005/8/layout/hierarchy3"/>
    <dgm:cxn modelId="{CFC217FF-D3B6-416E-AEB8-A24FD6607ADD}" type="presParOf" srcId="{9433F72F-579A-4B87-B569-2928E71A07A0}" destId="{C2A0BF31-019A-4976-83FC-132F4F75B7E8}" srcOrd="1" destOrd="0" presId="urn:microsoft.com/office/officeart/2005/8/layout/hierarchy3"/>
    <dgm:cxn modelId="{A2DBFEB7-9E7D-4675-A0D2-27A272AAFE8B}" type="presParOf" srcId="{9433F72F-579A-4B87-B569-2928E71A07A0}" destId="{7AD6976B-BC93-4D6A-B58B-4F6D5E3E844D}" srcOrd="2" destOrd="0" presId="urn:microsoft.com/office/officeart/2005/8/layout/hierarchy3"/>
    <dgm:cxn modelId="{00D8FFFC-AF5B-4C49-8F7D-A396BDF5FB52}" type="presParOf" srcId="{9433F72F-579A-4B87-B569-2928E71A07A0}" destId="{B6CEB1AF-70B8-40C3-9ADB-824804F6E161}" srcOrd="3" destOrd="0" presId="urn:microsoft.com/office/officeart/2005/8/layout/hierarchy3"/>
    <dgm:cxn modelId="{9147236C-74CC-4645-92F2-A8F81DAC9381}" type="presParOf" srcId="{9433F72F-579A-4B87-B569-2928E71A07A0}" destId="{906C2ED1-F633-4ABA-9E0B-DF477E71D06C}" srcOrd="4" destOrd="0" presId="urn:microsoft.com/office/officeart/2005/8/layout/hierarchy3"/>
    <dgm:cxn modelId="{DD912D2F-6439-4A6D-9632-72051C7233D6}" type="presParOf" srcId="{9433F72F-579A-4B87-B569-2928E71A07A0}" destId="{2A117E24-B265-4531-8380-D3CFE67340D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FFAC2-55B2-4ED5-B839-C64EBB0B2CC8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4507AB56-AC58-4735-8687-48E6E30D0B5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Father</a:t>
          </a:r>
          <a:endParaRPr lang="en-US" dirty="0">
            <a:solidFill>
              <a:schemeClr val="bg1"/>
            </a:solidFill>
          </a:endParaRPr>
        </a:p>
      </dgm:t>
    </dgm:pt>
    <dgm:pt modelId="{6094E6B8-A3C6-47C8-AD72-8E255C55C0FA}" type="parTrans" cxnId="{4D7B0C8D-E623-42C4-94B8-29D7C220DE6F}">
      <dgm:prSet/>
      <dgm:spPr/>
      <dgm:t>
        <a:bodyPr/>
        <a:lstStyle/>
        <a:p>
          <a:endParaRPr lang="en-US"/>
        </a:p>
      </dgm:t>
    </dgm:pt>
    <dgm:pt modelId="{98F6065D-3D27-4BE6-86EC-4CEF39FE1A10}" type="sibTrans" cxnId="{4D7B0C8D-E623-42C4-94B8-29D7C220DE6F}">
      <dgm:prSet/>
      <dgm:spPr/>
      <dgm:t>
        <a:bodyPr/>
        <a:lstStyle/>
        <a:p>
          <a:endParaRPr lang="en-US"/>
        </a:p>
      </dgm:t>
    </dgm:pt>
    <dgm:pt modelId="{4D476285-048E-425B-9689-B940F9E76B8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Son</a:t>
          </a:r>
          <a:endParaRPr lang="en-US" dirty="0">
            <a:solidFill>
              <a:schemeClr val="bg1"/>
            </a:solidFill>
          </a:endParaRPr>
        </a:p>
      </dgm:t>
    </dgm:pt>
    <dgm:pt modelId="{927F14F6-1FE5-4A80-9EA7-9DEFCAA3EC7C}" type="parTrans" cxnId="{D3912800-1575-46DC-B79D-107A7B849EAC}">
      <dgm:prSet/>
      <dgm:spPr/>
      <dgm:t>
        <a:bodyPr/>
        <a:lstStyle/>
        <a:p>
          <a:endParaRPr lang="en-US"/>
        </a:p>
      </dgm:t>
    </dgm:pt>
    <dgm:pt modelId="{F4D4A570-DC2A-4348-A9D9-9D26A1A9DB22}" type="sibTrans" cxnId="{D3912800-1575-46DC-B79D-107A7B849EAC}">
      <dgm:prSet/>
      <dgm:spPr/>
      <dgm:t>
        <a:bodyPr/>
        <a:lstStyle/>
        <a:p>
          <a:endParaRPr lang="en-US"/>
        </a:p>
      </dgm:t>
    </dgm:pt>
    <dgm:pt modelId="{84CAD4F2-4799-4690-ABF6-7E18FCE9674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Holy Spirit</a:t>
          </a:r>
          <a:endParaRPr lang="en-US" dirty="0">
            <a:solidFill>
              <a:schemeClr val="bg1"/>
            </a:solidFill>
          </a:endParaRPr>
        </a:p>
      </dgm:t>
    </dgm:pt>
    <dgm:pt modelId="{BF6B85DD-0839-4261-9CEC-5464ED8A78C9}" type="parTrans" cxnId="{71510981-10C2-4DA3-B0ED-A0EE472C3A60}">
      <dgm:prSet/>
      <dgm:spPr/>
      <dgm:t>
        <a:bodyPr/>
        <a:lstStyle/>
        <a:p>
          <a:endParaRPr lang="en-US"/>
        </a:p>
      </dgm:t>
    </dgm:pt>
    <dgm:pt modelId="{4AC6659B-BA46-4595-B9EA-EB18AE7B4D78}" type="sibTrans" cxnId="{71510981-10C2-4DA3-B0ED-A0EE472C3A60}">
      <dgm:prSet/>
      <dgm:spPr/>
      <dgm:t>
        <a:bodyPr/>
        <a:lstStyle/>
        <a:p>
          <a:endParaRPr lang="en-US"/>
        </a:p>
      </dgm:t>
    </dgm:pt>
    <dgm:pt modelId="{EDE199C2-8EF1-42EA-87F7-A3947D06FB88}" type="pres">
      <dgm:prSet presAssocID="{8F0FFAC2-55B2-4ED5-B839-C64EBB0B2CC8}" presName="compositeShape" presStyleCnt="0">
        <dgm:presLayoutVars>
          <dgm:chMax val="7"/>
          <dgm:dir/>
          <dgm:resizeHandles val="exact"/>
        </dgm:presLayoutVars>
      </dgm:prSet>
      <dgm:spPr/>
    </dgm:pt>
    <dgm:pt modelId="{BD6CE433-BBD5-4D16-8651-4EC77D23037D}" type="pres">
      <dgm:prSet presAssocID="{4507AB56-AC58-4735-8687-48E6E30D0B5C}" presName="circ1" presStyleLbl="vennNode1" presStyleIdx="0" presStyleCnt="3"/>
      <dgm:spPr/>
      <dgm:t>
        <a:bodyPr/>
        <a:lstStyle/>
        <a:p>
          <a:endParaRPr lang="en-US"/>
        </a:p>
      </dgm:t>
    </dgm:pt>
    <dgm:pt modelId="{1942690F-AE71-477B-9E9B-CF1DB13AF7D1}" type="pres">
      <dgm:prSet presAssocID="{4507AB56-AC58-4735-8687-48E6E30D0B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75B97-5486-48DC-B519-384B90A78BC1}" type="pres">
      <dgm:prSet presAssocID="{4D476285-048E-425B-9689-B940F9E76B8F}" presName="circ2" presStyleLbl="vennNode1" presStyleIdx="1" presStyleCnt="3"/>
      <dgm:spPr/>
      <dgm:t>
        <a:bodyPr/>
        <a:lstStyle/>
        <a:p>
          <a:endParaRPr lang="en-US"/>
        </a:p>
      </dgm:t>
    </dgm:pt>
    <dgm:pt modelId="{46337257-D7EF-40BB-9D91-14CAA45A54C4}" type="pres">
      <dgm:prSet presAssocID="{4D476285-048E-425B-9689-B940F9E76B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8095C-257F-4256-99D0-225C86EF12CF}" type="pres">
      <dgm:prSet presAssocID="{84CAD4F2-4799-4690-ABF6-7E18FCE9674D}" presName="circ3" presStyleLbl="vennNode1" presStyleIdx="2" presStyleCnt="3"/>
      <dgm:spPr/>
      <dgm:t>
        <a:bodyPr/>
        <a:lstStyle/>
        <a:p>
          <a:endParaRPr lang="en-US"/>
        </a:p>
      </dgm:t>
    </dgm:pt>
    <dgm:pt modelId="{B16A95F9-3119-408B-B3C9-EA14ACFF7DAB}" type="pres">
      <dgm:prSet presAssocID="{84CAD4F2-4799-4690-ABF6-7E18FCE967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10981-10C2-4DA3-B0ED-A0EE472C3A60}" srcId="{8F0FFAC2-55B2-4ED5-B839-C64EBB0B2CC8}" destId="{84CAD4F2-4799-4690-ABF6-7E18FCE9674D}" srcOrd="2" destOrd="0" parTransId="{BF6B85DD-0839-4261-9CEC-5464ED8A78C9}" sibTransId="{4AC6659B-BA46-4595-B9EA-EB18AE7B4D78}"/>
    <dgm:cxn modelId="{E322BAFC-EC08-4DED-9B5D-C19ADCD1FD0D}" type="presOf" srcId="{84CAD4F2-4799-4690-ABF6-7E18FCE9674D}" destId="{B16A95F9-3119-408B-B3C9-EA14ACFF7DAB}" srcOrd="1" destOrd="0" presId="urn:microsoft.com/office/officeart/2005/8/layout/venn1"/>
    <dgm:cxn modelId="{A48646ED-BA85-40C6-B510-BFF4ED3B099F}" type="presOf" srcId="{8F0FFAC2-55B2-4ED5-B839-C64EBB0B2CC8}" destId="{EDE199C2-8EF1-42EA-87F7-A3947D06FB88}" srcOrd="0" destOrd="0" presId="urn:microsoft.com/office/officeart/2005/8/layout/venn1"/>
    <dgm:cxn modelId="{D3912800-1575-46DC-B79D-107A7B849EAC}" srcId="{8F0FFAC2-55B2-4ED5-B839-C64EBB0B2CC8}" destId="{4D476285-048E-425B-9689-B940F9E76B8F}" srcOrd="1" destOrd="0" parTransId="{927F14F6-1FE5-4A80-9EA7-9DEFCAA3EC7C}" sibTransId="{F4D4A570-DC2A-4348-A9D9-9D26A1A9DB22}"/>
    <dgm:cxn modelId="{84286E69-95EB-4014-8AAA-34BF010FABB7}" type="presOf" srcId="{4507AB56-AC58-4735-8687-48E6E30D0B5C}" destId="{1942690F-AE71-477B-9E9B-CF1DB13AF7D1}" srcOrd="1" destOrd="0" presId="urn:microsoft.com/office/officeart/2005/8/layout/venn1"/>
    <dgm:cxn modelId="{74345D1D-321C-48F9-AEC9-E56094D0ECB9}" type="presOf" srcId="{4D476285-048E-425B-9689-B940F9E76B8F}" destId="{46337257-D7EF-40BB-9D91-14CAA45A54C4}" srcOrd="1" destOrd="0" presId="urn:microsoft.com/office/officeart/2005/8/layout/venn1"/>
    <dgm:cxn modelId="{388645A8-532C-4726-AB5B-9DC6C60DD9E5}" type="presOf" srcId="{84CAD4F2-4799-4690-ABF6-7E18FCE9674D}" destId="{F898095C-257F-4256-99D0-225C86EF12CF}" srcOrd="0" destOrd="0" presId="urn:microsoft.com/office/officeart/2005/8/layout/venn1"/>
    <dgm:cxn modelId="{5BCA3899-AB54-471A-89BC-F181448FD755}" type="presOf" srcId="{4507AB56-AC58-4735-8687-48E6E30D0B5C}" destId="{BD6CE433-BBD5-4D16-8651-4EC77D23037D}" srcOrd="0" destOrd="0" presId="urn:microsoft.com/office/officeart/2005/8/layout/venn1"/>
    <dgm:cxn modelId="{4D7B0C8D-E623-42C4-94B8-29D7C220DE6F}" srcId="{8F0FFAC2-55B2-4ED5-B839-C64EBB0B2CC8}" destId="{4507AB56-AC58-4735-8687-48E6E30D0B5C}" srcOrd="0" destOrd="0" parTransId="{6094E6B8-A3C6-47C8-AD72-8E255C55C0FA}" sibTransId="{98F6065D-3D27-4BE6-86EC-4CEF39FE1A10}"/>
    <dgm:cxn modelId="{CE19E9F8-0397-493C-8255-A9AD3B7A364E}" type="presOf" srcId="{4D476285-048E-425B-9689-B940F9E76B8F}" destId="{D0975B97-5486-48DC-B519-384B90A78BC1}" srcOrd="0" destOrd="0" presId="urn:microsoft.com/office/officeart/2005/8/layout/venn1"/>
    <dgm:cxn modelId="{6EE71CFA-B1C7-4E3E-928A-2FBF239DE664}" type="presParOf" srcId="{EDE199C2-8EF1-42EA-87F7-A3947D06FB88}" destId="{BD6CE433-BBD5-4D16-8651-4EC77D23037D}" srcOrd="0" destOrd="0" presId="urn:microsoft.com/office/officeart/2005/8/layout/venn1"/>
    <dgm:cxn modelId="{022CA16A-AC66-41B5-9B81-E432CFF6CA3D}" type="presParOf" srcId="{EDE199C2-8EF1-42EA-87F7-A3947D06FB88}" destId="{1942690F-AE71-477B-9E9B-CF1DB13AF7D1}" srcOrd="1" destOrd="0" presId="urn:microsoft.com/office/officeart/2005/8/layout/venn1"/>
    <dgm:cxn modelId="{7664CD98-366A-489E-B74E-AB4662EDCFD0}" type="presParOf" srcId="{EDE199C2-8EF1-42EA-87F7-A3947D06FB88}" destId="{D0975B97-5486-48DC-B519-384B90A78BC1}" srcOrd="2" destOrd="0" presId="urn:microsoft.com/office/officeart/2005/8/layout/venn1"/>
    <dgm:cxn modelId="{F5BB86D3-20D8-433B-BF10-0AC4E33BA68A}" type="presParOf" srcId="{EDE199C2-8EF1-42EA-87F7-A3947D06FB88}" destId="{46337257-D7EF-40BB-9D91-14CAA45A54C4}" srcOrd="3" destOrd="0" presId="urn:microsoft.com/office/officeart/2005/8/layout/venn1"/>
    <dgm:cxn modelId="{FF1A3EDD-1D68-403F-9031-85BC1FBCB873}" type="presParOf" srcId="{EDE199C2-8EF1-42EA-87F7-A3947D06FB88}" destId="{F898095C-257F-4256-99D0-225C86EF12CF}" srcOrd="4" destOrd="0" presId="urn:microsoft.com/office/officeart/2005/8/layout/venn1"/>
    <dgm:cxn modelId="{FB2094E8-C5CA-4BFC-940D-C594EC406563}" type="presParOf" srcId="{EDE199C2-8EF1-42EA-87F7-A3947D06FB88}" destId="{B16A95F9-3119-408B-B3C9-EA14ACFF7D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9DDF-6278-4A81-8369-8631274039D5}">
      <dsp:nvSpPr>
        <dsp:cNvPr id="0" name=""/>
        <dsp:cNvSpPr/>
      </dsp:nvSpPr>
      <dsp:spPr>
        <a:xfrm>
          <a:off x="352190" y="706"/>
          <a:ext cx="4987236" cy="1218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Mongolian Baiti" panose="03000500000000000000" pitchFamily="66" charset="0"/>
              <a:cs typeface="Mongolian Baiti" panose="03000500000000000000" pitchFamily="66" charset="0"/>
            </a:rPr>
            <a:t>GENESIS</a:t>
          </a:r>
          <a:endParaRPr lang="en-US" sz="6500" kern="1200" dirty="0">
            <a:latin typeface="Mongolian Baiti" panose="03000500000000000000" pitchFamily="66" charset="0"/>
            <a:cs typeface="Mongolian Baiti" panose="03000500000000000000" pitchFamily="66" charset="0"/>
          </a:endParaRPr>
        </a:p>
      </dsp:txBody>
      <dsp:txXfrm>
        <a:off x="387890" y="36406"/>
        <a:ext cx="4915836" cy="1147502"/>
      </dsp:txXfrm>
    </dsp:sp>
    <dsp:sp modelId="{40C5DD5A-37DB-499A-94C1-0876000CF4EC}">
      <dsp:nvSpPr>
        <dsp:cNvPr id="0" name=""/>
        <dsp:cNvSpPr/>
      </dsp:nvSpPr>
      <dsp:spPr>
        <a:xfrm>
          <a:off x="850913" y="1219609"/>
          <a:ext cx="700915" cy="914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176"/>
              </a:lnTo>
              <a:lnTo>
                <a:pt x="700915" y="91417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0BF31-019A-4976-83FC-132F4F75B7E8}">
      <dsp:nvSpPr>
        <dsp:cNvPr id="0" name=""/>
        <dsp:cNvSpPr/>
      </dsp:nvSpPr>
      <dsp:spPr>
        <a:xfrm>
          <a:off x="1551829" y="1524334"/>
          <a:ext cx="3479917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Every NT Writer References Genesis</a:t>
          </a:r>
          <a:endParaRPr lang="en-US" sz="2700" kern="1200" dirty="0"/>
        </a:p>
      </dsp:txBody>
      <dsp:txXfrm>
        <a:off x="1587529" y="1560034"/>
        <a:ext cx="3408517" cy="1147502"/>
      </dsp:txXfrm>
    </dsp:sp>
    <dsp:sp modelId="{7AD6976B-BC93-4D6A-B58B-4F6D5E3E844D}">
      <dsp:nvSpPr>
        <dsp:cNvPr id="0" name=""/>
        <dsp:cNvSpPr/>
      </dsp:nvSpPr>
      <dsp:spPr>
        <a:xfrm>
          <a:off x="850913" y="1219609"/>
          <a:ext cx="700915" cy="243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804"/>
              </a:lnTo>
              <a:lnTo>
                <a:pt x="700915" y="24378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B1AF-70B8-40C3-9ADB-824804F6E161}">
      <dsp:nvSpPr>
        <dsp:cNvPr id="0" name=""/>
        <dsp:cNvSpPr/>
      </dsp:nvSpPr>
      <dsp:spPr>
        <a:xfrm>
          <a:off x="1551829" y="3047962"/>
          <a:ext cx="3359002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Nearly Every NT Book References Genesis</a:t>
          </a:r>
          <a:endParaRPr lang="en-US" sz="2700" kern="1200" dirty="0"/>
        </a:p>
      </dsp:txBody>
      <dsp:txXfrm>
        <a:off x="1587529" y="3083662"/>
        <a:ext cx="3287602" cy="1147502"/>
      </dsp:txXfrm>
    </dsp:sp>
    <dsp:sp modelId="{906C2ED1-F633-4ABA-9E0B-DF477E71D06C}">
      <dsp:nvSpPr>
        <dsp:cNvPr id="0" name=""/>
        <dsp:cNvSpPr/>
      </dsp:nvSpPr>
      <dsp:spPr>
        <a:xfrm>
          <a:off x="850913" y="1219609"/>
          <a:ext cx="700915" cy="396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432"/>
              </a:lnTo>
              <a:lnTo>
                <a:pt x="700915" y="39614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17E24-B265-4531-8380-D3CFE67340D3}">
      <dsp:nvSpPr>
        <dsp:cNvPr id="0" name=""/>
        <dsp:cNvSpPr/>
      </dsp:nvSpPr>
      <dsp:spPr>
        <a:xfrm>
          <a:off x="1551829" y="4571590"/>
          <a:ext cx="3359002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Over 100 passages in NT Reference Genesis</a:t>
          </a:r>
          <a:endParaRPr lang="en-US" sz="2700" kern="1200" dirty="0"/>
        </a:p>
      </dsp:txBody>
      <dsp:txXfrm>
        <a:off x="1587529" y="4607290"/>
        <a:ext cx="3287602" cy="1147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CE433-BBD5-4D16-8651-4EC77D23037D}">
      <dsp:nvSpPr>
        <dsp:cNvPr id="0" name=""/>
        <dsp:cNvSpPr/>
      </dsp:nvSpPr>
      <dsp:spPr>
        <a:xfrm>
          <a:off x="944879" y="34607"/>
          <a:ext cx="1661160" cy="1661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Father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1166368" y="325310"/>
        <a:ext cx="1218184" cy="747522"/>
      </dsp:txXfrm>
    </dsp:sp>
    <dsp:sp modelId="{D0975B97-5486-48DC-B519-384B90A78BC1}">
      <dsp:nvSpPr>
        <dsp:cNvPr id="0" name=""/>
        <dsp:cNvSpPr/>
      </dsp:nvSpPr>
      <dsp:spPr>
        <a:xfrm>
          <a:off x="1544281" y="1072832"/>
          <a:ext cx="1661160" cy="1661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Son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2052320" y="1501965"/>
        <a:ext cx="996696" cy="913638"/>
      </dsp:txXfrm>
    </dsp:sp>
    <dsp:sp modelId="{F898095C-257F-4256-99D0-225C86EF12CF}">
      <dsp:nvSpPr>
        <dsp:cNvPr id="0" name=""/>
        <dsp:cNvSpPr/>
      </dsp:nvSpPr>
      <dsp:spPr>
        <a:xfrm>
          <a:off x="345478" y="1072832"/>
          <a:ext cx="1661160" cy="16611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Holy Spirit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501904" y="1501965"/>
        <a:ext cx="996696" cy="91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CC6E-B10C-4148-B982-D88B925E895C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FC596-669B-47F2-BFDB-D58B3420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0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9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8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2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596-669B-47F2-BFDB-D58B3420047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7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A65D-54A7-45AC-AD17-981F8B82B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8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383F-A51C-43AD-B69E-A832FBEB8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8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F735-D2E6-4AF2-A17B-5AD1B9364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3A55-5A4C-4E32-9A1C-2BCAB9373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50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16C6-F59E-4915-ADB3-A1EF7B8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3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FDF5-E4B9-4F08-B438-B7438FAF8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ED17F-3F1B-4BC1-B699-8A51F5525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52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685-699F-4321-AAFA-27D52EFCD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8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4C63-E01A-440D-8F1E-6F5B4E70D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16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DA0AD-3BE3-42AD-85E5-83E7F808E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6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2064-8E59-4A63-BAE2-F57FB4416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1A80A-59E3-41FE-94A4-B08108392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952E-58E6-4579-B95E-4AED57A47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89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4A01-239A-45FC-812C-432158851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5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EB6C-B036-4E5F-9FEB-75C742E18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3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3A55-5A4C-4E32-9A1C-2BCAB9373A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16C6-F59E-4915-ADB3-A1EF7B844D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FDF5-E4B9-4F08-B438-B7438FAF8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3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ED17F-3F1B-4BC1-B699-8A51F5525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685-699F-4321-AAFA-27D52EFCD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4C63-E01A-440D-8F1E-6F5B4E70D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12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DA0AD-3BE3-42AD-85E5-83E7F808E3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5E6F6-1BA3-43FE-88CF-ABD2DC759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807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2064-8E59-4A63-BAE2-F57FB4416C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7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952E-58E6-4579-B95E-4AED57A472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8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4A01-239A-45FC-812C-4321588514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63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EB6C-B036-4E5F-9FEB-75C742E182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99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1A80A-59E3-41FE-94A4-B081083926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5E6F6-1BA3-43FE-88CF-ABD2DC7591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0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58F0-480C-4E3D-B3A0-9F6A35C3D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0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D62C-50B2-495D-8E2B-EAA9A4DE43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80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65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ABC4-7240-47D0-A919-712B10ACB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28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CED4-4B87-4284-8C74-19AF23C4F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7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58F0-480C-4E3D-B3A0-9F6A35C3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2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FEB8-CF47-4120-9107-A6DB42CAE0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13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90800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A5B1-55EF-4788-8CF7-8C8033E9AC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46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383F-A51C-43AD-B69E-A832FBEB87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8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F735-D2E6-4AF2-A17B-5AD1B9364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D62C-50B2-495D-8E2B-EAA9A4DE4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65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ABC4-7240-47D0-A919-712B10ACB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1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CED4-4B87-4284-8C74-19AF23C4F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FEB8-CF47-4120-9107-A6DB42CAE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82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90800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A5B1-55EF-4788-8CF7-8C8033E9A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336C0-C98E-48AE-8813-F158C78879C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96" name="Picture 172" descr="in the beginning god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4" name="Picture 178" descr="in the beginning god_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F70F7-644A-4815-9DC6-5AB502B976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9" name="Picture 99" descr="in the beginning go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052E5-6F82-4175-AFF9-CBCA6B926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9" name="Picture 99" descr="in the beginning go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052E5-6F82-4175-AFF9-CBCA6B9260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4" name="Picture 178" descr="in the beginning god_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F70F7-644A-4815-9DC6-5AB502B976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of “God!”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Solves the riddle as to “how” and “why” the universe came into existence</a:t>
            </a:r>
          </a:p>
          <a:p>
            <a:r>
              <a:rPr lang="en-US" sz="3600" dirty="0" smtClean="0"/>
              <a:t>Nature cries out that there was a beginning</a:t>
            </a:r>
          </a:p>
          <a:p>
            <a:pPr lvl="1"/>
            <a:r>
              <a:rPr lang="en-US" sz="3200" dirty="0" smtClean="0"/>
              <a:t>Nature alone does not answer how the beginning began—resulting in endless speculation</a:t>
            </a:r>
          </a:p>
          <a:p>
            <a:pPr lvl="1"/>
            <a:r>
              <a:rPr lang="en-US" sz="3200" dirty="0" smtClean="0"/>
              <a:t>Bible answers that the beginning began with an eternal God</a:t>
            </a:r>
          </a:p>
        </p:txBody>
      </p:sp>
    </p:spTree>
    <p:extLst>
      <p:ext uri="{BB962C8B-B14F-4D97-AF65-F5344CB8AC3E}">
        <p14:creationId xmlns:p14="http://schemas.microsoft.com/office/powerpoint/2010/main" val="33771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the Relationship Between </a:t>
            </a:r>
            <a:r>
              <a:rPr lang="en-US" sz="4800" dirty="0" smtClean="0"/>
              <a:t>God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the </a:t>
            </a:r>
            <a:r>
              <a:rPr lang="en-US" sz="4800" dirty="0" smtClean="0"/>
              <a:t>Dimensions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 Nature?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As creator of time, God is over and outside of it</a:t>
            </a:r>
          </a:p>
          <a:p>
            <a:pPr lvl="1"/>
            <a:r>
              <a:rPr lang="en-US" sz="3200" dirty="0" smtClean="0"/>
              <a:t>“Behold</a:t>
            </a:r>
            <a:r>
              <a:rPr lang="en-US" sz="3200" dirty="0"/>
              <a:t>, God is great, and we do not know Him; Nor can the number of His years be </a:t>
            </a:r>
            <a:r>
              <a:rPr lang="en-US" sz="3200" dirty="0" smtClean="0"/>
              <a:t>discovered” (Job 36:26)</a:t>
            </a:r>
          </a:p>
          <a:p>
            <a:pPr lvl="1"/>
            <a:r>
              <a:rPr lang="en-US" sz="3200" dirty="0" smtClean="0"/>
              <a:t>2 Peter 3:8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3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Since God created space, He can know what happens everywhere in the universe</a:t>
            </a:r>
          </a:p>
          <a:p>
            <a:pPr lvl="1"/>
            <a:r>
              <a:rPr lang="en-US" sz="3200" dirty="0"/>
              <a:t>“‘Can anyone hide himself in secret places, So I shall not see him?’ says the LORD; ‘Do I not fill heaven and earth?’ says the </a:t>
            </a:r>
            <a:r>
              <a:rPr lang="en-US" sz="3200" dirty="0" smtClean="0"/>
              <a:t>LORD’” </a:t>
            </a:r>
            <a:r>
              <a:rPr lang="en-US" sz="3200" dirty="0"/>
              <a:t>(Jer. 23:24).</a:t>
            </a:r>
          </a:p>
        </p:txBody>
      </p:sp>
    </p:spTree>
    <p:extLst>
      <p:ext uri="{BB962C8B-B14F-4D97-AF65-F5344CB8AC3E}">
        <p14:creationId xmlns:p14="http://schemas.microsoft.com/office/powerpoint/2010/main" val="14793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Matter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God’s nature is superior to matter</a:t>
            </a:r>
          </a:p>
          <a:p>
            <a:r>
              <a:rPr lang="en-US" dirty="0" smtClean="0"/>
              <a:t>“God is Spirit, and those who worship Him must worship in spirit and truth” (Jn. 4:24)</a:t>
            </a:r>
          </a:p>
          <a:p>
            <a:r>
              <a:rPr lang="en-US" dirty="0" smtClean="0"/>
              <a:t>Seen in the prohibition to make images  (Deut. 4:15ff)</a:t>
            </a:r>
          </a:p>
          <a:p>
            <a:r>
              <a:rPr lang="en-US" dirty="0" smtClean="0"/>
              <a:t>Seen in the insufficiency of dwelling in a temple made with hands (Acts 17:24)</a:t>
            </a:r>
          </a:p>
        </p:txBody>
      </p:sp>
    </p:spTree>
    <p:extLst>
      <p:ext uri="{BB962C8B-B14F-4D97-AF65-F5344CB8AC3E}">
        <p14:creationId xmlns:p14="http://schemas.microsoft.com/office/powerpoint/2010/main" val="11749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While the universe and everything in it needed a beginning, God does not</a:t>
            </a:r>
          </a:p>
          <a:p>
            <a:r>
              <a:rPr lang="en-US" sz="3600" dirty="0" smtClean="0"/>
              <a:t>Asking </a:t>
            </a:r>
            <a:r>
              <a:rPr lang="en-US" sz="3600" dirty="0" smtClean="0">
                <a:solidFill>
                  <a:srgbClr val="FFC000"/>
                </a:solidFill>
              </a:rPr>
              <a:t>“Who created God” </a:t>
            </a:r>
            <a:r>
              <a:rPr lang="en-US" sz="3600" dirty="0" smtClean="0"/>
              <a:t>would be as silly as asking </a:t>
            </a:r>
            <a:r>
              <a:rPr lang="en-US" sz="3600" dirty="0" smtClean="0">
                <a:solidFill>
                  <a:srgbClr val="FFC000"/>
                </a:solidFill>
              </a:rPr>
              <a:t>“Who created the Creator?”</a:t>
            </a:r>
          </a:p>
          <a:p>
            <a:r>
              <a:rPr lang="en-US" sz="3600" dirty="0" smtClean="0"/>
              <a:t>Only the answer of a Creator-God can solve the riddle as to “how” and “why” the universe exists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86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8893103"/>
              </p:ext>
            </p:extLst>
          </p:nvPr>
        </p:nvGraphicFramePr>
        <p:xfrm>
          <a:off x="350520" y="381000"/>
          <a:ext cx="6096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209937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“If the foundations are destroyed, What can the righteous do?”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(Psalm 11:3)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14350"/>
            <a:ext cx="7543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The Very First Verse!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2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the Beginning”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FFFF00"/>
                </a:solidFill>
              </a:rPr>
              <a:t>Time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i="1" dirty="0" smtClean="0"/>
              <a:t>Time</a:t>
            </a:r>
            <a:r>
              <a:rPr lang="en-US" dirty="0" smtClean="0"/>
              <a:t> as we know it had a </a:t>
            </a:r>
            <a:r>
              <a:rPr lang="en-US" i="1" dirty="0" smtClean="0"/>
              <a:t>beginning </a:t>
            </a:r>
            <a:r>
              <a:rPr lang="en-US" dirty="0" smtClean="0"/>
              <a:t>(Titus 1:2)</a:t>
            </a:r>
          </a:p>
          <a:p>
            <a:r>
              <a:rPr lang="en-US" dirty="0" smtClean="0"/>
              <a:t>One of the dimensions of our universe</a:t>
            </a:r>
          </a:p>
          <a:p>
            <a:r>
              <a:rPr lang="en-US" dirty="0" smtClean="0"/>
              <a:t>May only move forward in but identified in three ways:</a:t>
            </a:r>
          </a:p>
          <a:p>
            <a:pPr lvl="1"/>
            <a:r>
              <a:rPr lang="en-US" i="1" dirty="0" smtClean="0"/>
              <a:t>Past (remember)</a:t>
            </a:r>
          </a:p>
          <a:p>
            <a:pPr lvl="1"/>
            <a:r>
              <a:rPr lang="en-US" i="1" dirty="0" smtClean="0"/>
              <a:t>Present (experience, live in)</a:t>
            </a:r>
          </a:p>
          <a:p>
            <a:pPr lvl="1"/>
            <a:r>
              <a:rPr lang="en-US" i="1" dirty="0" smtClean="0"/>
              <a:t>Future (anticipate, fear, hope)</a:t>
            </a:r>
          </a:p>
        </p:txBody>
      </p:sp>
    </p:spTree>
    <p:extLst>
      <p:ext uri="{BB962C8B-B14F-4D97-AF65-F5344CB8AC3E}">
        <p14:creationId xmlns:p14="http://schemas.microsoft.com/office/powerpoint/2010/main" val="3597469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“in the beginning God was created”</a:t>
            </a:r>
          </a:p>
          <a:p>
            <a:pPr lvl="1"/>
            <a:r>
              <a:rPr lang="en-US" dirty="0" smtClean="0"/>
              <a:t>God existed before the beginning (time)</a:t>
            </a:r>
          </a:p>
          <a:p>
            <a:r>
              <a:rPr lang="en-US" dirty="0" smtClean="0"/>
              <a:t>“God’ (Heb. Elohim</a:t>
            </a:r>
            <a:r>
              <a:rPr lang="en-US" dirty="0"/>
              <a:t>)</a:t>
            </a:r>
            <a:r>
              <a:rPr lang="en-US" dirty="0" smtClean="0"/>
              <a:t> teaches a plurality of persons in God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Triune God</a:t>
            </a:r>
          </a:p>
          <a:p>
            <a:pPr lvl="1"/>
            <a:r>
              <a:rPr lang="en-US" dirty="0" smtClean="0"/>
              <a:t>John 17:5; 20:17; Heb. 1:8, 9; </a:t>
            </a:r>
            <a:br>
              <a:rPr lang="en-US" dirty="0" smtClean="0"/>
            </a:br>
            <a:r>
              <a:rPr lang="en-US" dirty="0" smtClean="0"/>
              <a:t>Matt. 3:17; Heb. 1:1, 2; Jn. 5:23; </a:t>
            </a:r>
            <a:br>
              <a:rPr lang="en-US" dirty="0" smtClean="0"/>
            </a:br>
            <a:r>
              <a:rPr lang="en-US" dirty="0" smtClean="0"/>
              <a:t>Gen. 1:2; Acts 5:3, 4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3145690"/>
              </p:ext>
            </p:extLst>
          </p:nvPr>
        </p:nvGraphicFramePr>
        <p:xfrm>
          <a:off x="5593080" y="3352800"/>
          <a:ext cx="355092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661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“Created”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3600" dirty="0" smtClean="0"/>
              <a:t>Tells of the original energy source for the creation—the infinite power of God!</a:t>
            </a:r>
          </a:p>
          <a:p>
            <a:r>
              <a:rPr lang="en-US" sz="3600" dirty="0" smtClean="0"/>
              <a:t>Hebrew “bara” found three times  </a:t>
            </a:r>
            <a:br>
              <a:rPr lang="en-US" sz="3600" dirty="0" smtClean="0"/>
            </a:br>
            <a:r>
              <a:rPr lang="en-US" sz="3600" dirty="0" smtClean="0"/>
              <a:t>(Gen. 1:1, 21, 27)</a:t>
            </a:r>
          </a:p>
          <a:p>
            <a:pPr lvl="1"/>
            <a:r>
              <a:rPr lang="en-US" sz="3200" dirty="0" smtClean="0"/>
              <a:t>Signifies the creation of something which previously did not exist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Material substance (1:1)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Living substance (1:21)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Imperishable substance </a:t>
            </a:r>
            <a:r>
              <a:rPr lang="en-US" sz="2800" dirty="0" smtClean="0">
                <a:solidFill>
                  <a:srgbClr val="FFFF00"/>
                </a:solidFill>
              </a:rPr>
              <a:t>(1:27)</a:t>
            </a:r>
          </a:p>
        </p:txBody>
      </p:sp>
    </p:spTree>
    <p:extLst>
      <p:ext uri="{BB962C8B-B14F-4D97-AF65-F5344CB8AC3E}">
        <p14:creationId xmlns:p14="http://schemas.microsoft.com/office/powerpoint/2010/main" val="5475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Heavens”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FFFF00"/>
                </a:solidFill>
              </a:rPr>
              <a:t>Space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Not </a:t>
            </a:r>
            <a:r>
              <a:rPr lang="en-US" i="1" dirty="0" smtClean="0"/>
              <a:t>nothingness</a:t>
            </a:r>
            <a:endParaRPr lang="en-US" dirty="0" smtClean="0"/>
          </a:p>
          <a:p>
            <a:r>
              <a:rPr lang="en-US" dirty="0" smtClean="0"/>
              <a:t>One of the dimensions of our universe</a:t>
            </a:r>
          </a:p>
          <a:p>
            <a:pPr lvl="1"/>
            <a:r>
              <a:rPr lang="en-US" dirty="0" smtClean="0"/>
              <a:t>Observed in three dimensions</a:t>
            </a:r>
          </a:p>
          <a:p>
            <a:r>
              <a:rPr lang="en-US" dirty="0" smtClean="0"/>
              <a:t>Idea of stretching out the heavens (Is. 40:22)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5" y="2209800"/>
            <a:ext cx="4829805" cy="35887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425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i="1" dirty="0" smtClean="0">
                <a:solidFill>
                  <a:srgbClr val="FFFF00"/>
                </a:solidFill>
              </a:rPr>
              <a:t>Matter</a:t>
            </a:r>
          </a:p>
          <a:p>
            <a:r>
              <a:rPr lang="en-US" dirty="0" smtClean="0"/>
              <a:t>The way the universe functions may serve as a signature from the Creator </a:t>
            </a:r>
          </a:p>
          <a:p>
            <a:pPr lvl="1"/>
            <a:r>
              <a:rPr lang="en-US" dirty="0"/>
              <a:t>Hebrews 1:3</a:t>
            </a:r>
          </a:p>
          <a:p>
            <a:pPr lvl="1"/>
            <a:r>
              <a:rPr lang="en-US" dirty="0" smtClean="0"/>
              <a:t>Romans 1:18-20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“And The Earth”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68" y="2819400"/>
            <a:ext cx="3744132" cy="2343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Steven\AppData\Local\Microsoft\Windows\Temporary Internet Files\Content.IE5\GP7U9EJL\paperclip-lamp-0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4500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93913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Bradley Hand ITC" panose="03070402050302030203" pitchFamily="66" charset="0"/>
              </a:rPr>
              <a:t>How Much energy would be released if every atom were split?</a:t>
            </a:r>
            <a:endParaRPr lang="en-US" sz="2400" dirty="0">
              <a:solidFill>
                <a:srgbClr val="FFFFFF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519</Words>
  <Application>Microsoft Office PowerPoint</Application>
  <PresentationFormat>On-screen Show (4:3)</PresentationFormat>
  <Paragraphs>71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Trajan Pro</vt:lpstr>
      <vt:lpstr>Calibri</vt:lpstr>
      <vt:lpstr>Garamond Premr Pro</vt:lpstr>
      <vt:lpstr>Mongolian Baiti</vt:lpstr>
      <vt:lpstr>Bradley Hand ITC</vt:lpstr>
      <vt:lpstr>Default Design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Lessons From The Very First Verse!</vt:lpstr>
      <vt:lpstr>“In the Beginning”</vt:lpstr>
      <vt:lpstr>“God”</vt:lpstr>
      <vt:lpstr>“Created”</vt:lpstr>
      <vt:lpstr>“The Heavens”</vt:lpstr>
      <vt:lpstr>“And The Earth”</vt:lpstr>
      <vt:lpstr>The Answer of “God!”</vt:lpstr>
      <vt:lpstr>What is the Relationship Between God and the Dimensions of Nature?</vt:lpstr>
      <vt:lpstr>Time</vt:lpstr>
      <vt:lpstr>Space</vt:lpstr>
      <vt:lpstr>Matter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247</cp:revision>
  <dcterms:created xsi:type="dcterms:W3CDTF">2005-04-15T19:25:47Z</dcterms:created>
  <dcterms:modified xsi:type="dcterms:W3CDTF">2015-05-08T21:09:27Z</dcterms:modified>
</cp:coreProperties>
</file>