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96" r:id="rId4"/>
    <p:sldMasterId id="2147483708" r:id="rId5"/>
    <p:sldMasterId id="2147483720" r:id="rId6"/>
  </p:sldMasterIdLst>
  <p:notesMasterIdLst>
    <p:notesMasterId r:id="rId12"/>
  </p:notesMasterIdLst>
  <p:sldIdLst>
    <p:sldId id="256" r:id="rId7"/>
    <p:sldId id="263" r:id="rId8"/>
    <p:sldId id="266" r:id="rId9"/>
    <p:sldId id="264" r:id="rId10"/>
    <p:sldId id="274" r:id="rId11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1532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3E8A-F39F-47E0-8597-5F3F22C148A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DAD7-D51E-4495-8C3A-0A7DB64C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8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6B3-F69B-4AE3-AE3F-821F0CB0D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8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4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8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1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9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9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9DD5-002D-4D0D-A453-33B7015CB5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EFCB4-D2B9-434A-BF8A-272E4FC21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504F-6C30-44D7-BFFB-EBD1FC96C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FD75-3546-491E-A127-2CA5A1D58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A7DA-D135-4EDD-A516-909EF4E27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ACCCC-4FF9-4EEE-9CF8-EC1350470A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7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0743-C751-49A6-A4C5-E67F2BA03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388E-2B4E-4197-B6E3-ED88AFFE49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327F-2CEC-4224-A2CC-443F8712B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A272-B556-4AD4-A013-F5F6E26C39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96EF-7DD3-4197-A412-D57445AA39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8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9223-9D3C-433F-9520-6DD048FFFA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6831A-AD10-45AB-A3D4-53E323ABD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07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BD1B-99F9-4BD5-AA48-1C1FBE962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84E-71F6-4371-93EB-23F9B819C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9BD6-F833-440F-94F1-2462E7EBCE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7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87BA-B59A-49E9-A087-FE3CDD46A1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59A7-FB53-4A84-A352-27C581C242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23B7-5912-455D-A8E5-80ABF6B1D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C4AD-C41F-46CD-AE66-9B0830F18C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58E7-49B2-486F-8576-D037A5C61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D975-2514-433F-AB6A-76B0A4453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4B79-4B82-4DF3-AA52-11689153C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8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7514-005A-449F-ADF5-F60384E70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E1E9-95A5-4940-8FCD-3011FF414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8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7AA5C8-F394-4470-90D0-CB70C79CCB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64" name="Picture 140" descr="lets talk about heaven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3" name="Picture 147" descr="lets talk about heaven_c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AB373-0074-456B-9743-BA93189DA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" name="Picture 184" descr="heaven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376F0-010E-4E02-BC05-5EEE7A1B98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5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0" name="Picture 100" descr="heave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EA475-C894-4314-9E1C-58C27E049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dirty="0" smtClean="0"/>
              <a:t>Why Talk About Heaven?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</a:p>
          <a:p>
            <a:r>
              <a:rPr lang="en-US" dirty="0" smtClean="0"/>
              <a:t>Why talk about any destination?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229600" cy="1066800"/>
          </a:xfrm>
        </p:spPr>
        <p:txBody>
          <a:bodyPr/>
          <a:lstStyle/>
          <a:p>
            <a:r>
              <a:rPr lang="en-US" sz="5400" dirty="0" smtClean="0"/>
              <a:t>Why Heaven Is Real?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Because the soul longs for it </a:t>
            </a:r>
          </a:p>
          <a:p>
            <a:pPr lvl="1"/>
            <a:r>
              <a:rPr lang="en-US" dirty="0" smtClean="0"/>
              <a:t>Psalm 17:15; 55:4-8</a:t>
            </a:r>
          </a:p>
          <a:p>
            <a:pPr lvl="1"/>
            <a:r>
              <a:rPr lang="en-US" dirty="0" smtClean="0"/>
              <a:t>The hope of man is found there (Col. 1:5)</a:t>
            </a:r>
          </a:p>
          <a:p>
            <a:pPr lvl="2"/>
            <a:r>
              <a:rPr lang="en-US" dirty="0" smtClean="0"/>
              <a:t>As true as Jesus and the gospel 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God’s </a:t>
            </a:r>
            <a:r>
              <a:rPr lang="en-US" dirty="0"/>
              <a:t>j</a:t>
            </a:r>
            <a:r>
              <a:rPr lang="en-US" dirty="0" smtClean="0"/>
              <a:t>ustice would have such a place </a:t>
            </a:r>
          </a:p>
          <a:p>
            <a:pPr lvl="1"/>
            <a:r>
              <a:rPr lang="en-US" dirty="0" smtClean="0"/>
              <a:t>Psalm 145:13-20; Matt. 25:35;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Bible says it is</a:t>
            </a:r>
          </a:p>
          <a:p>
            <a:pPr lvl="1"/>
            <a:r>
              <a:rPr lang="en-US" dirty="0" smtClean="0"/>
              <a:t>Lk. 10:20; 1 Peter 1:4; 2 Cor. 12:1-4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7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79500"/>
            <a:ext cx="3008313" cy="26543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sz="4000" dirty="0" smtClean="0"/>
              <a:t>Figures</a:t>
            </a:r>
            <a:br>
              <a:rPr lang="en-US" sz="4000" dirty="0" smtClean="0"/>
            </a:br>
            <a:r>
              <a:rPr lang="en-US" sz="4000" dirty="0" smtClean="0"/>
              <a:t>Of</a:t>
            </a:r>
            <a:br>
              <a:rPr lang="en-US" sz="4000" dirty="0" smtClean="0"/>
            </a:br>
            <a:r>
              <a:rPr lang="en-US" sz="4000" dirty="0" smtClean="0"/>
              <a:t>Heaven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990600"/>
            <a:ext cx="5257800" cy="5135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city &amp; homeland</a:t>
            </a:r>
          </a:p>
          <a:p>
            <a:pPr lvl="1">
              <a:spcBef>
                <a:spcPts val="6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11:8-16</a:t>
            </a:r>
          </a:p>
          <a:p>
            <a:pPr>
              <a:spcBef>
                <a:spcPts val="6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house</a:t>
            </a:r>
          </a:p>
          <a:p>
            <a:pPr lvl="1">
              <a:spcBef>
                <a:spcPts val="6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</a:t>
            </a:r>
          </a:p>
        </p:txBody>
      </p:sp>
    </p:spTree>
    <p:extLst>
      <p:ext uri="{BB962C8B-B14F-4D97-AF65-F5344CB8AC3E}">
        <p14:creationId xmlns:p14="http://schemas.microsoft.com/office/powerpoint/2010/main" val="1604506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79500"/>
            <a:ext cx="3008313" cy="26543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sz="4000" dirty="0" smtClean="0"/>
              <a:t>Figures</a:t>
            </a:r>
            <a:br>
              <a:rPr lang="en-US" sz="4000" dirty="0" smtClean="0"/>
            </a:br>
            <a:r>
              <a:rPr lang="en-US" sz="4000" dirty="0" smtClean="0"/>
              <a:t>Of</a:t>
            </a:r>
            <a:br>
              <a:rPr lang="en-US" sz="4000" dirty="0" smtClean="0"/>
            </a:br>
            <a:r>
              <a:rPr lang="en-US" sz="4000" dirty="0" smtClean="0"/>
              <a:t>Heaven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990600"/>
            <a:ext cx="5257800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safe</a:t>
            </a:r>
          </a:p>
          <a:p>
            <a:pPr lvl="1">
              <a:spcBef>
                <a:spcPts val="6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6:20</a:t>
            </a:r>
          </a:p>
          <a:p>
            <a:pPr>
              <a:spcBef>
                <a:spcPts val="6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kingdom</a:t>
            </a:r>
          </a:p>
          <a:p>
            <a:pPr lvl="1">
              <a:spcBef>
                <a:spcPts val="6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25:32-34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978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104</Words>
  <Application>Microsoft Office PowerPoint</Application>
  <PresentationFormat>On-screen Show (4:3)</PresentationFormat>
  <Paragraphs>26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Franklin Gothic Book</vt:lpstr>
      <vt:lpstr>Arno Pro Smbd SmText</vt:lpstr>
      <vt:lpstr>Calibri</vt:lpstr>
      <vt:lpstr>Wingdings</vt:lpstr>
      <vt:lpstr>Arno Pro Subhead</vt:lpstr>
      <vt:lpstr>Constantia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Why Talk About Heaven?</vt:lpstr>
      <vt:lpstr>Why Heaven Is Real?</vt:lpstr>
      <vt:lpstr>Figures Of Heaven</vt:lpstr>
      <vt:lpstr>Figures Of Heaven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gen1@revandcreation.com</dc:creator>
  <cp:lastModifiedBy>Steven J. Wallace</cp:lastModifiedBy>
  <cp:revision>194</cp:revision>
  <dcterms:created xsi:type="dcterms:W3CDTF">2005-04-15T19:25:47Z</dcterms:created>
  <dcterms:modified xsi:type="dcterms:W3CDTF">2015-06-13T15:41:20Z</dcterms:modified>
</cp:coreProperties>
</file>