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720" r:id="rId4"/>
    <p:sldMasterId id="2147483732" r:id="rId5"/>
    <p:sldMasterId id="2147483744" r:id="rId6"/>
    <p:sldMasterId id="2147483756" r:id="rId7"/>
    <p:sldMasterId id="2147483768" r:id="rId8"/>
  </p:sldMasterIdLst>
  <p:notesMasterIdLst>
    <p:notesMasterId r:id="rId31"/>
  </p:notesMasterIdLst>
  <p:sldIdLst>
    <p:sldId id="313" r:id="rId9"/>
    <p:sldId id="302" r:id="rId10"/>
    <p:sldId id="261" r:id="rId11"/>
    <p:sldId id="257" r:id="rId12"/>
    <p:sldId id="284" r:id="rId13"/>
    <p:sldId id="285" r:id="rId14"/>
    <p:sldId id="286" r:id="rId15"/>
    <p:sldId id="260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314" r:id="rId24"/>
    <p:sldId id="259" r:id="rId25"/>
    <p:sldId id="258" r:id="rId26"/>
    <p:sldId id="272" r:id="rId27"/>
    <p:sldId id="273" r:id="rId28"/>
    <p:sldId id="274" r:id="rId29"/>
    <p:sldId id="276" r:id="rId30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32"/>
    </p:embeddedFont>
    <p:embeddedFont>
      <p:font typeface="Arial Narrow" panose="020B0606020202030204" pitchFamily="34" charset="0"/>
      <p:regular r:id="rId33"/>
      <p:bold r:id="rId34"/>
      <p:italic r:id="rId35"/>
      <p:boldItalic r:id="rId36"/>
    </p:embeddedFont>
    <p:embeddedFont>
      <p:font typeface="Arial Rounded MT Bold" panose="020F0704030504030204" pitchFamily="34" charset="0"/>
      <p:regular r:id="rId37"/>
    </p:embeddedFont>
    <p:embeddedFont>
      <p:font typeface="Candara" panose="020E0502030303020204" pitchFamily="34" charset="0"/>
      <p:regular r:id="rId38"/>
      <p:bold r:id="rId39"/>
      <p:italic r:id="rId40"/>
      <p:boldItalic r:id="rId41"/>
    </p:embeddedFont>
    <p:embeddedFont>
      <p:font typeface="Aharoni" panose="02010803020104030203" pitchFamily="2" charset="-79"/>
      <p:bold r:id="rId42"/>
    </p:embeddedFont>
    <p:embeddedFont>
      <p:font typeface="Berlin Sans FB Demi" panose="020E0802020502020306" pitchFamily="34" charset="0"/>
      <p:bold r:id="rId43"/>
    </p:embeddedFont>
    <p:embeddedFont>
      <p:font typeface="Eras Medium ITC" panose="020B0602030504020804" pitchFamily="34" charset="0"/>
      <p:regular r:id="rId44"/>
    </p:embeddedFont>
    <p:embeddedFont>
      <p:font typeface="Wingdings 2" panose="05020102010507070707" pitchFamily="18" charset="2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Bradley Hand ITC" panose="03070402050302030203" pitchFamily="66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234" autoAdjust="0"/>
  </p:normalViewPr>
  <p:slideViewPr>
    <p:cSldViewPr>
      <p:cViewPr varScale="1">
        <p:scale>
          <a:sx n="53" d="100"/>
          <a:sy n="53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font" Target="fonts/font10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97C58A-A737-478B-8799-11F8354F6D3B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7D364D-44B7-4F5F-84D2-97369A2BEE75}">
      <dgm:prSet phldrT="[Text]"/>
      <dgm:spPr/>
      <dgm:t>
        <a:bodyPr/>
        <a:lstStyle/>
        <a:p>
          <a:r>
            <a:rPr lang="en-US" b="1" dirty="0" smtClean="0"/>
            <a:t>Works</a:t>
          </a:r>
          <a:endParaRPr lang="en-US" b="1" dirty="0"/>
        </a:p>
      </dgm:t>
    </dgm:pt>
    <dgm:pt modelId="{F011828B-B4A5-4A2D-BF61-404DEF7195FB}" type="parTrans" cxnId="{B09BA03D-9589-4DEB-8FBA-3EAF6C3450D7}">
      <dgm:prSet/>
      <dgm:spPr/>
      <dgm:t>
        <a:bodyPr/>
        <a:lstStyle/>
        <a:p>
          <a:endParaRPr lang="en-US"/>
        </a:p>
      </dgm:t>
    </dgm:pt>
    <dgm:pt modelId="{70B6DC14-9AB6-4780-9EA6-02F1F92CB961}" type="sibTrans" cxnId="{B09BA03D-9589-4DEB-8FBA-3EAF6C3450D7}">
      <dgm:prSet/>
      <dgm:spPr/>
      <dgm:t>
        <a:bodyPr/>
        <a:lstStyle/>
        <a:p>
          <a:endParaRPr lang="en-US"/>
        </a:p>
      </dgm:t>
    </dgm:pt>
    <dgm:pt modelId="{96B92D04-B13C-4AC8-AD8E-C6DFD30D1510}">
      <dgm:prSet phldrT="[Text]"/>
      <dgm:spPr/>
      <dgm:t>
        <a:bodyPr/>
        <a:lstStyle/>
        <a:p>
          <a:r>
            <a:rPr lang="en-US" b="1" dirty="0" smtClean="0"/>
            <a:t>Evidence</a:t>
          </a:r>
          <a:endParaRPr lang="en-US" b="1" dirty="0"/>
        </a:p>
      </dgm:t>
    </dgm:pt>
    <dgm:pt modelId="{A31C1AE8-B8D5-47CF-82DB-9B73BB7FADFE}" type="parTrans" cxnId="{3F4C75CF-1F95-4403-A065-98ADC03E3CC7}">
      <dgm:prSet/>
      <dgm:spPr/>
      <dgm:t>
        <a:bodyPr/>
        <a:lstStyle/>
        <a:p>
          <a:endParaRPr lang="en-US"/>
        </a:p>
      </dgm:t>
    </dgm:pt>
    <dgm:pt modelId="{75270008-3C67-4288-A13F-91B48D61C2FA}" type="sibTrans" cxnId="{3F4C75CF-1F95-4403-A065-98ADC03E3CC7}">
      <dgm:prSet/>
      <dgm:spPr/>
      <dgm:t>
        <a:bodyPr/>
        <a:lstStyle/>
        <a:p>
          <a:endParaRPr lang="en-US"/>
        </a:p>
      </dgm:t>
    </dgm:pt>
    <dgm:pt modelId="{7B5CEF23-2D4F-4A7E-95FA-CE936EF899FC}">
      <dgm:prSet phldrT="[Text]"/>
      <dgm:spPr/>
      <dgm:t>
        <a:bodyPr/>
        <a:lstStyle/>
        <a:p>
          <a:r>
            <a:rPr lang="en-US" b="1" dirty="0" smtClean="0"/>
            <a:t>Know &amp; Believe</a:t>
          </a:r>
          <a:endParaRPr lang="en-US" b="1" dirty="0"/>
        </a:p>
      </dgm:t>
    </dgm:pt>
    <dgm:pt modelId="{9B32776F-B979-4A20-8B5C-6ADDA3E6EA1F}" type="parTrans" cxnId="{91BCE1A3-557A-48A8-966B-6C87079DB615}">
      <dgm:prSet/>
      <dgm:spPr/>
      <dgm:t>
        <a:bodyPr/>
        <a:lstStyle/>
        <a:p>
          <a:endParaRPr lang="en-US"/>
        </a:p>
      </dgm:t>
    </dgm:pt>
    <dgm:pt modelId="{C7878A8E-7B54-4C9B-B75F-41212055F59D}" type="sibTrans" cxnId="{91BCE1A3-557A-48A8-966B-6C87079DB615}">
      <dgm:prSet/>
      <dgm:spPr/>
      <dgm:t>
        <a:bodyPr/>
        <a:lstStyle/>
        <a:p>
          <a:endParaRPr lang="en-US"/>
        </a:p>
      </dgm:t>
    </dgm:pt>
    <dgm:pt modelId="{61B4A5DB-983E-4BD2-8C9E-40BF9620701E}">
      <dgm:prSet phldrT="[Text]"/>
      <dgm:spPr/>
      <dgm:t>
        <a:bodyPr/>
        <a:lstStyle/>
        <a:p>
          <a:r>
            <a:rPr lang="en-US" b="1" dirty="0" smtClean="0"/>
            <a:t>Knowledge of Evidence</a:t>
          </a:r>
          <a:endParaRPr lang="en-US" b="1" dirty="0"/>
        </a:p>
      </dgm:t>
    </dgm:pt>
    <dgm:pt modelId="{7A71F5D0-09B8-4BB0-B5CB-1FF20258E54A}" type="parTrans" cxnId="{46BB91A0-1EAC-4292-B643-56BAECD40659}">
      <dgm:prSet/>
      <dgm:spPr/>
      <dgm:t>
        <a:bodyPr/>
        <a:lstStyle/>
        <a:p>
          <a:endParaRPr lang="en-US"/>
        </a:p>
      </dgm:t>
    </dgm:pt>
    <dgm:pt modelId="{DB6A53AA-D083-459B-A059-EA9394EFDD5B}" type="sibTrans" cxnId="{46BB91A0-1EAC-4292-B643-56BAECD40659}">
      <dgm:prSet/>
      <dgm:spPr/>
      <dgm:t>
        <a:bodyPr/>
        <a:lstStyle/>
        <a:p>
          <a:endParaRPr lang="en-US"/>
        </a:p>
      </dgm:t>
    </dgm:pt>
    <dgm:pt modelId="{22D4584E-A91C-44FC-8000-97E87FC3A832}">
      <dgm:prSet phldrT="[Text]"/>
      <dgm:spPr/>
      <dgm:t>
        <a:bodyPr/>
        <a:lstStyle/>
        <a:p>
          <a:r>
            <a:rPr lang="en-US" dirty="0" smtClean="0"/>
            <a:t>Father In Christ</a:t>
          </a:r>
          <a:endParaRPr lang="en-US" dirty="0"/>
        </a:p>
      </dgm:t>
    </dgm:pt>
    <dgm:pt modelId="{E939B268-1E8E-4078-A302-22CFAD3B1A4F}" type="parTrans" cxnId="{5335345D-0DC3-46C2-BD77-F77EFF161B15}">
      <dgm:prSet/>
      <dgm:spPr/>
      <dgm:t>
        <a:bodyPr/>
        <a:lstStyle/>
        <a:p>
          <a:endParaRPr lang="en-US"/>
        </a:p>
      </dgm:t>
    </dgm:pt>
    <dgm:pt modelId="{5B45D127-DEB6-4B5F-8E35-EF2A8E66D91E}" type="sibTrans" cxnId="{5335345D-0DC3-46C2-BD77-F77EFF161B15}">
      <dgm:prSet/>
      <dgm:spPr/>
      <dgm:t>
        <a:bodyPr/>
        <a:lstStyle/>
        <a:p>
          <a:endParaRPr lang="en-US"/>
        </a:p>
      </dgm:t>
    </dgm:pt>
    <dgm:pt modelId="{550E8699-138D-4DD1-B284-1ED21E4D1307}">
      <dgm:prSet phldrT="[Text]"/>
      <dgm:spPr/>
      <dgm:t>
        <a:bodyPr/>
        <a:lstStyle/>
        <a:p>
          <a:r>
            <a:rPr lang="en-US" b="1" dirty="0" smtClean="0"/>
            <a:t>The Faith From The Evidence</a:t>
          </a:r>
          <a:endParaRPr lang="en-US" b="1" dirty="0"/>
        </a:p>
      </dgm:t>
    </dgm:pt>
    <dgm:pt modelId="{06C62F01-B9B1-4BEA-8501-CB2CE7AC49F4}" type="parTrans" cxnId="{7D014064-0DC8-4573-A86A-FED4F065049A}">
      <dgm:prSet/>
      <dgm:spPr/>
      <dgm:t>
        <a:bodyPr/>
        <a:lstStyle/>
        <a:p>
          <a:endParaRPr lang="en-US"/>
        </a:p>
      </dgm:t>
    </dgm:pt>
    <dgm:pt modelId="{E01E0CFE-15AA-4A81-A5A1-0248ACAC8319}" type="sibTrans" cxnId="{7D014064-0DC8-4573-A86A-FED4F065049A}">
      <dgm:prSet/>
      <dgm:spPr/>
      <dgm:t>
        <a:bodyPr/>
        <a:lstStyle/>
        <a:p>
          <a:endParaRPr lang="en-US"/>
        </a:p>
      </dgm:t>
    </dgm:pt>
    <dgm:pt modelId="{22049BDF-A3AF-4555-871F-718346D7E164}" type="pres">
      <dgm:prSet presAssocID="{8797C58A-A737-478B-8799-11F8354F6D3B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9552464-FF2C-402C-8788-5EF3FB9CD318}" type="pres">
      <dgm:prSet presAssocID="{0A7D364D-44B7-4F5F-84D2-97369A2BEE75}" presName="chaos" presStyleCnt="0"/>
      <dgm:spPr/>
      <dgm:t>
        <a:bodyPr/>
        <a:lstStyle/>
        <a:p>
          <a:endParaRPr lang="en-US"/>
        </a:p>
      </dgm:t>
    </dgm:pt>
    <dgm:pt modelId="{AEBC51AB-C857-499E-A614-86B9813CC855}" type="pres">
      <dgm:prSet presAssocID="{0A7D364D-44B7-4F5F-84D2-97369A2BEE75}" presName="parTx1" presStyleLbl="revTx" presStyleIdx="0" presStyleCnt="5"/>
      <dgm:spPr/>
      <dgm:t>
        <a:bodyPr/>
        <a:lstStyle/>
        <a:p>
          <a:endParaRPr lang="en-US"/>
        </a:p>
      </dgm:t>
    </dgm:pt>
    <dgm:pt modelId="{B991624A-E5AA-44F1-8CCB-7DEEF275AF8B}" type="pres">
      <dgm:prSet presAssocID="{0A7D364D-44B7-4F5F-84D2-97369A2BEE75}" presName="desTx1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0CA8A-87EE-4912-BBCE-37A8FD666F73}" type="pres">
      <dgm:prSet presAssocID="{0A7D364D-44B7-4F5F-84D2-97369A2BEE75}" presName="c1" presStyleLbl="node1" presStyleIdx="0" presStyleCnt="19"/>
      <dgm:spPr/>
      <dgm:t>
        <a:bodyPr/>
        <a:lstStyle/>
        <a:p>
          <a:endParaRPr lang="en-US"/>
        </a:p>
      </dgm:t>
    </dgm:pt>
    <dgm:pt modelId="{A650708D-02D7-4085-A79D-96824C4EA34A}" type="pres">
      <dgm:prSet presAssocID="{0A7D364D-44B7-4F5F-84D2-97369A2BEE75}" presName="c2" presStyleLbl="node1" presStyleIdx="1" presStyleCnt="19"/>
      <dgm:spPr/>
      <dgm:t>
        <a:bodyPr/>
        <a:lstStyle/>
        <a:p>
          <a:endParaRPr lang="en-US"/>
        </a:p>
      </dgm:t>
    </dgm:pt>
    <dgm:pt modelId="{F909CEC7-1D45-454C-9A8D-24A3C053D98E}" type="pres">
      <dgm:prSet presAssocID="{0A7D364D-44B7-4F5F-84D2-97369A2BEE75}" presName="c3" presStyleLbl="node1" presStyleIdx="2" presStyleCnt="19"/>
      <dgm:spPr/>
      <dgm:t>
        <a:bodyPr/>
        <a:lstStyle/>
        <a:p>
          <a:endParaRPr lang="en-US"/>
        </a:p>
      </dgm:t>
    </dgm:pt>
    <dgm:pt modelId="{B116EB97-8923-4FF9-9D15-B6E81F8977FF}" type="pres">
      <dgm:prSet presAssocID="{0A7D364D-44B7-4F5F-84D2-97369A2BEE75}" presName="c4" presStyleLbl="node1" presStyleIdx="3" presStyleCnt="19"/>
      <dgm:spPr/>
      <dgm:t>
        <a:bodyPr/>
        <a:lstStyle/>
        <a:p>
          <a:endParaRPr lang="en-US"/>
        </a:p>
      </dgm:t>
    </dgm:pt>
    <dgm:pt modelId="{12B85ECB-9649-49C6-900E-F8F78D98FB64}" type="pres">
      <dgm:prSet presAssocID="{0A7D364D-44B7-4F5F-84D2-97369A2BEE75}" presName="c5" presStyleLbl="node1" presStyleIdx="4" presStyleCnt="19"/>
      <dgm:spPr/>
      <dgm:t>
        <a:bodyPr/>
        <a:lstStyle/>
        <a:p>
          <a:endParaRPr lang="en-US"/>
        </a:p>
      </dgm:t>
    </dgm:pt>
    <dgm:pt modelId="{7675E83B-4DBE-4516-9394-F8F93E4BFA48}" type="pres">
      <dgm:prSet presAssocID="{0A7D364D-44B7-4F5F-84D2-97369A2BEE75}" presName="c6" presStyleLbl="node1" presStyleIdx="5" presStyleCnt="19"/>
      <dgm:spPr/>
      <dgm:t>
        <a:bodyPr/>
        <a:lstStyle/>
        <a:p>
          <a:endParaRPr lang="en-US"/>
        </a:p>
      </dgm:t>
    </dgm:pt>
    <dgm:pt modelId="{7774EDFC-98C4-4D03-866E-71C61C224868}" type="pres">
      <dgm:prSet presAssocID="{0A7D364D-44B7-4F5F-84D2-97369A2BEE75}" presName="c7" presStyleLbl="node1" presStyleIdx="6" presStyleCnt="19"/>
      <dgm:spPr/>
      <dgm:t>
        <a:bodyPr/>
        <a:lstStyle/>
        <a:p>
          <a:endParaRPr lang="en-US"/>
        </a:p>
      </dgm:t>
    </dgm:pt>
    <dgm:pt modelId="{6555407A-DFAB-4AB6-A78F-DCDCC0F5FE13}" type="pres">
      <dgm:prSet presAssocID="{0A7D364D-44B7-4F5F-84D2-97369A2BEE75}" presName="c8" presStyleLbl="node1" presStyleIdx="7" presStyleCnt="19"/>
      <dgm:spPr/>
      <dgm:t>
        <a:bodyPr/>
        <a:lstStyle/>
        <a:p>
          <a:endParaRPr lang="en-US"/>
        </a:p>
      </dgm:t>
    </dgm:pt>
    <dgm:pt modelId="{F921A65E-BF7B-4055-92B1-4C4D902BB6F6}" type="pres">
      <dgm:prSet presAssocID="{0A7D364D-44B7-4F5F-84D2-97369A2BEE75}" presName="c9" presStyleLbl="node1" presStyleIdx="8" presStyleCnt="19"/>
      <dgm:spPr/>
      <dgm:t>
        <a:bodyPr/>
        <a:lstStyle/>
        <a:p>
          <a:endParaRPr lang="en-US"/>
        </a:p>
      </dgm:t>
    </dgm:pt>
    <dgm:pt modelId="{31BAE034-0F0C-4C94-87B3-F3C5DAF49571}" type="pres">
      <dgm:prSet presAssocID="{0A7D364D-44B7-4F5F-84D2-97369A2BEE75}" presName="c10" presStyleLbl="node1" presStyleIdx="9" presStyleCnt="19"/>
      <dgm:spPr/>
      <dgm:t>
        <a:bodyPr/>
        <a:lstStyle/>
        <a:p>
          <a:endParaRPr lang="en-US"/>
        </a:p>
      </dgm:t>
    </dgm:pt>
    <dgm:pt modelId="{15DB0CBA-B65B-49F5-904E-2C5947369B22}" type="pres">
      <dgm:prSet presAssocID="{0A7D364D-44B7-4F5F-84D2-97369A2BEE75}" presName="c11" presStyleLbl="node1" presStyleIdx="10" presStyleCnt="19"/>
      <dgm:spPr/>
      <dgm:t>
        <a:bodyPr/>
        <a:lstStyle/>
        <a:p>
          <a:endParaRPr lang="en-US"/>
        </a:p>
      </dgm:t>
    </dgm:pt>
    <dgm:pt modelId="{6026AE04-85DC-4050-8EE3-D26EF27A7CC4}" type="pres">
      <dgm:prSet presAssocID="{0A7D364D-44B7-4F5F-84D2-97369A2BEE75}" presName="c12" presStyleLbl="node1" presStyleIdx="11" presStyleCnt="19"/>
      <dgm:spPr/>
      <dgm:t>
        <a:bodyPr/>
        <a:lstStyle/>
        <a:p>
          <a:endParaRPr lang="en-US"/>
        </a:p>
      </dgm:t>
    </dgm:pt>
    <dgm:pt modelId="{C6181068-4CF3-4766-8E44-C947A90DAC01}" type="pres">
      <dgm:prSet presAssocID="{0A7D364D-44B7-4F5F-84D2-97369A2BEE75}" presName="c13" presStyleLbl="node1" presStyleIdx="12" presStyleCnt="19"/>
      <dgm:spPr/>
      <dgm:t>
        <a:bodyPr/>
        <a:lstStyle/>
        <a:p>
          <a:endParaRPr lang="en-US"/>
        </a:p>
      </dgm:t>
    </dgm:pt>
    <dgm:pt modelId="{0DD02138-E267-49AD-8F2D-5E9D4435A83E}" type="pres">
      <dgm:prSet presAssocID="{0A7D364D-44B7-4F5F-84D2-97369A2BEE75}" presName="c14" presStyleLbl="node1" presStyleIdx="13" presStyleCnt="19"/>
      <dgm:spPr/>
      <dgm:t>
        <a:bodyPr/>
        <a:lstStyle/>
        <a:p>
          <a:endParaRPr lang="en-US"/>
        </a:p>
      </dgm:t>
    </dgm:pt>
    <dgm:pt modelId="{28A1F036-D052-4955-AFA6-7A1A5F6A69B4}" type="pres">
      <dgm:prSet presAssocID="{0A7D364D-44B7-4F5F-84D2-97369A2BEE75}" presName="c15" presStyleLbl="node1" presStyleIdx="14" presStyleCnt="19"/>
      <dgm:spPr/>
      <dgm:t>
        <a:bodyPr/>
        <a:lstStyle/>
        <a:p>
          <a:endParaRPr lang="en-US"/>
        </a:p>
      </dgm:t>
    </dgm:pt>
    <dgm:pt modelId="{43F3AF47-30B4-454B-9957-6FC88D109DDD}" type="pres">
      <dgm:prSet presAssocID="{0A7D364D-44B7-4F5F-84D2-97369A2BEE75}" presName="c16" presStyleLbl="node1" presStyleIdx="15" presStyleCnt="19"/>
      <dgm:spPr/>
      <dgm:t>
        <a:bodyPr/>
        <a:lstStyle/>
        <a:p>
          <a:endParaRPr lang="en-US"/>
        </a:p>
      </dgm:t>
    </dgm:pt>
    <dgm:pt modelId="{76B1F78C-CCC1-4D8B-90AD-3212EA65401E}" type="pres">
      <dgm:prSet presAssocID="{0A7D364D-44B7-4F5F-84D2-97369A2BEE75}" presName="c17" presStyleLbl="node1" presStyleIdx="16" presStyleCnt="19"/>
      <dgm:spPr/>
      <dgm:t>
        <a:bodyPr/>
        <a:lstStyle/>
        <a:p>
          <a:endParaRPr lang="en-US"/>
        </a:p>
      </dgm:t>
    </dgm:pt>
    <dgm:pt modelId="{99949BC5-55D7-4807-84B3-F9D43D415CE2}" type="pres">
      <dgm:prSet presAssocID="{0A7D364D-44B7-4F5F-84D2-97369A2BEE75}" presName="c18" presStyleLbl="node1" presStyleIdx="17" presStyleCnt="19"/>
      <dgm:spPr/>
      <dgm:t>
        <a:bodyPr/>
        <a:lstStyle/>
        <a:p>
          <a:endParaRPr lang="en-US"/>
        </a:p>
      </dgm:t>
    </dgm:pt>
    <dgm:pt modelId="{B138548A-3DC4-4044-8B86-06FBB4B861F0}" type="pres">
      <dgm:prSet presAssocID="{70B6DC14-9AB6-4780-9EA6-02F1F92CB961}" presName="chevronComposite1" presStyleCnt="0"/>
      <dgm:spPr/>
      <dgm:t>
        <a:bodyPr/>
        <a:lstStyle/>
        <a:p>
          <a:endParaRPr lang="en-US"/>
        </a:p>
      </dgm:t>
    </dgm:pt>
    <dgm:pt modelId="{59A2F20E-8FFD-451C-B8F3-64099218DF58}" type="pres">
      <dgm:prSet presAssocID="{70B6DC14-9AB6-4780-9EA6-02F1F92CB961}" presName="chevron1" presStyleLbl="sibTrans2D1" presStyleIdx="0" presStyleCnt="2"/>
      <dgm:spPr/>
      <dgm:t>
        <a:bodyPr/>
        <a:lstStyle/>
        <a:p>
          <a:endParaRPr lang="en-US"/>
        </a:p>
      </dgm:t>
    </dgm:pt>
    <dgm:pt modelId="{A8DE744A-EBCA-4F48-A850-DEE95096DF8E}" type="pres">
      <dgm:prSet presAssocID="{70B6DC14-9AB6-4780-9EA6-02F1F92CB961}" presName="spChevron1" presStyleCnt="0"/>
      <dgm:spPr/>
      <dgm:t>
        <a:bodyPr/>
        <a:lstStyle/>
        <a:p>
          <a:endParaRPr lang="en-US"/>
        </a:p>
      </dgm:t>
    </dgm:pt>
    <dgm:pt modelId="{5DA67990-DF3B-4A01-A400-369B9BAD55D7}" type="pres">
      <dgm:prSet presAssocID="{7B5CEF23-2D4F-4A7E-95FA-CE936EF899FC}" presName="middle" presStyleCnt="0"/>
      <dgm:spPr/>
      <dgm:t>
        <a:bodyPr/>
        <a:lstStyle/>
        <a:p>
          <a:endParaRPr lang="en-US"/>
        </a:p>
      </dgm:t>
    </dgm:pt>
    <dgm:pt modelId="{DF46251D-35E9-4E19-98FB-F39F99473C3B}" type="pres">
      <dgm:prSet presAssocID="{7B5CEF23-2D4F-4A7E-95FA-CE936EF899FC}" presName="parTxMid" presStyleLbl="revTx" presStyleIdx="2" presStyleCnt="5"/>
      <dgm:spPr/>
      <dgm:t>
        <a:bodyPr/>
        <a:lstStyle/>
        <a:p>
          <a:endParaRPr lang="en-US"/>
        </a:p>
      </dgm:t>
    </dgm:pt>
    <dgm:pt modelId="{566F6871-3285-4923-B8AE-8EC612612818}" type="pres">
      <dgm:prSet presAssocID="{7B5CEF23-2D4F-4A7E-95FA-CE936EF899FC}" presName="desTxMi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A340A-93A1-4861-B94B-B20EC48231E7}" type="pres">
      <dgm:prSet presAssocID="{7B5CEF23-2D4F-4A7E-95FA-CE936EF899FC}" presName="spMid" presStyleCnt="0"/>
      <dgm:spPr/>
      <dgm:t>
        <a:bodyPr/>
        <a:lstStyle/>
        <a:p>
          <a:endParaRPr lang="en-US"/>
        </a:p>
      </dgm:t>
    </dgm:pt>
    <dgm:pt modelId="{5B44AFA7-EB06-4E71-B51F-9A9463FC4AE7}" type="pres">
      <dgm:prSet presAssocID="{C7878A8E-7B54-4C9B-B75F-41212055F59D}" presName="chevronComposite1" presStyleCnt="0"/>
      <dgm:spPr/>
      <dgm:t>
        <a:bodyPr/>
        <a:lstStyle/>
        <a:p>
          <a:endParaRPr lang="en-US"/>
        </a:p>
      </dgm:t>
    </dgm:pt>
    <dgm:pt modelId="{2078F36B-5AC8-468F-BE05-7131E94FBB23}" type="pres">
      <dgm:prSet presAssocID="{C7878A8E-7B54-4C9B-B75F-41212055F59D}" presName="chevron1" presStyleLbl="sibTrans2D1" presStyleIdx="1" presStyleCnt="2"/>
      <dgm:spPr/>
      <dgm:t>
        <a:bodyPr/>
        <a:lstStyle/>
        <a:p>
          <a:endParaRPr lang="en-US"/>
        </a:p>
      </dgm:t>
    </dgm:pt>
    <dgm:pt modelId="{4D01CDDE-FF07-4B17-9994-7F97C5833C8C}" type="pres">
      <dgm:prSet presAssocID="{C7878A8E-7B54-4C9B-B75F-41212055F59D}" presName="spChevron1" presStyleCnt="0"/>
      <dgm:spPr/>
      <dgm:t>
        <a:bodyPr/>
        <a:lstStyle/>
        <a:p>
          <a:endParaRPr lang="en-US"/>
        </a:p>
      </dgm:t>
    </dgm:pt>
    <dgm:pt modelId="{9B503ACF-890B-47FF-A5B8-A8CAED3B0DB4}" type="pres">
      <dgm:prSet presAssocID="{22D4584E-A91C-44FC-8000-97E87FC3A832}" presName="last" presStyleCnt="0"/>
      <dgm:spPr/>
      <dgm:t>
        <a:bodyPr/>
        <a:lstStyle/>
        <a:p>
          <a:endParaRPr lang="en-US"/>
        </a:p>
      </dgm:t>
    </dgm:pt>
    <dgm:pt modelId="{EB0CCAB4-ABE7-407C-B27B-D07B780D4326}" type="pres">
      <dgm:prSet presAssocID="{22D4584E-A91C-44FC-8000-97E87FC3A832}" presName="circleTx" presStyleLbl="node1" presStyleIdx="18" presStyleCnt="19"/>
      <dgm:spPr/>
      <dgm:t>
        <a:bodyPr/>
        <a:lstStyle/>
        <a:p>
          <a:endParaRPr lang="en-US"/>
        </a:p>
      </dgm:t>
    </dgm:pt>
    <dgm:pt modelId="{9197A3C1-61F8-4ECE-A17E-58E952D0317B}" type="pres">
      <dgm:prSet presAssocID="{22D4584E-A91C-44FC-8000-97E87FC3A832}" presName="desTxN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221C1-B94D-4465-BE37-59CF866AA2F3}" type="pres">
      <dgm:prSet presAssocID="{22D4584E-A91C-44FC-8000-97E87FC3A832}" presName="spN" presStyleCnt="0"/>
      <dgm:spPr/>
      <dgm:t>
        <a:bodyPr/>
        <a:lstStyle/>
        <a:p>
          <a:endParaRPr lang="en-US"/>
        </a:p>
      </dgm:t>
    </dgm:pt>
  </dgm:ptLst>
  <dgm:cxnLst>
    <dgm:cxn modelId="{B09BA03D-9589-4DEB-8FBA-3EAF6C3450D7}" srcId="{8797C58A-A737-478B-8799-11F8354F6D3B}" destId="{0A7D364D-44B7-4F5F-84D2-97369A2BEE75}" srcOrd="0" destOrd="0" parTransId="{F011828B-B4A5-4A2D-BF61-404DEF7195FB}" sibTransId="{70B6DC14-9AB6-4780-9EA6-02F1F92CB961}"/>
    <dgm:cxn modelId="{608D92A3-AA4C-41E0-B738-06FB0923257B}" type="presOf" srcId="{22D4584E-A91C-44FC-8000-97E87FC3A832}" destId="{EB0CCAB4-ABE7-407C-B27B-D07B780D4326}" srcOrd="0" destOrd="0" presId="urn:microsoft.com/office/officeart/2009/3/layout/RandomtoResultProcess"/>
    <dgm:cxn modelId="{46BB91A0-1EAC-4292-B643-56BAECD40659}" srcId="{7B5CEF23-2D4F-4A7E-95FA-CE936EF899FC}" destId="{61B4A5DB-983E-4BD2-8C9E-40BF9620701E}" srcOrd="0" destOrd="0" parTransId="{7A71F5D0-09B8-4BB0-B5CB-1FF20258E54A}" sibTransId="{DB6A53AA-D083-459B-A059-EA9394EFDD5B}"/>
    <dgm:cxn modelId="{7D014064-0DC8-4573-A86A-FED4F065049A}" srcId="{22D4584E-A91C-44FC-8000-97E87FC3A832}" destId="{550E8699-138D-4DD1-B284-1ED21E4D1307}" srcOrd="0" destOrd="0" parTransId="{06C62F01-B9B1-4BEA-8501-CB2CE7AC49F4}" sibTransId="{E01E0CFE-15AA-4A81-A5A1-0248ACAC8319}"/>
    <dgm:cxn modelId="{441C8F48-E7E8-4824-8A79-82D717754D9F}" type="presOf" srcId="{550E8699-138D-4DD1-B284-1ED21E4D1307}" destId="{9197A3C1-61F8-4ECE-A17E-58E952D0317B}" srcOrd="0" destOrd="0" presId="urn:microsoft.com/office/officeart/2009/3/layout/RandomtoResultProcess"/>
    <dgm:cxn modelId="{4A62FAAA-B82C-4DBC-9557-ACEAD84A86E5}" type="presOf" srcId="{61B4A5DB-983E-4BD2-8C9E-40BF9620701E}" destId="{566F6871-3285-4923-B8AE-8EC612612818}" srcOrd="0" destOrd="0" presId="urn:microsoft.com/office/officeart/2009/3/layout/RandomtoResultProcess"/>
    <dgm:cxn modelId="{3F4C75CF-1F95-4403-A065-98ADC03E3CC7}" srcId="{0A7D364D-44B7-4F5F-84D2-97369A2BEE75}" destId="{96B92D04-B13C-4AC8-AD8E-C6DFD30D1510}" srcOrd="0" destOrd="0" parTransId="{A31C1AE8-B8D5-47CF-82DB-9B73BB7FADFE}" sibTransId="{75270008-3C67-4288-A13F-91B48D61C2FA}"/>
    <dgm:cxn modelId="{CEEB0AF1-9720-4AF6-A4AE-23E78FEE9959}" type="presOf" srcId="{7B5CEF23-2D4F-4A7E-95FA-CE936EF899FC}" destId="{DF46251D-35E9-4E19-98FB-F39F99473C3B}" srcOrd="0" destOrd="0" presId="urn:microsoft.com/office/officeart/2009/3/layout/RandomtoResultProcess"/>
    <dgm:cxn modelId="{0348F65E-7944-4AAC-8D9A-953FEB448904}" type="presOf" srcId="{96B92D04-B13C-4AC8-AD8E-C6DFD30D1510}" destId="{B991624A-E5AA-44F1-8CCB-7DEEF275AF8B}" srcOrd="0" destOrd="0" presId="urn:microsoft.com/office/officeart/2009/3/layout/RandomtoResultProcess"/>
    <dgm:cxn modelId="{5ECCD51E-ECE0-4666-98C5-9C59C28B7E90}" type="presOf" srcId="{8797C58A-A737-478B-8799-11F8354F6D3B}" destId="{22049BDF-A3AF-4555-871F-718346D7E164}" srcOrd="0" destOrd="0" presId="urn:microsoft.com/office/officeart/2009/3/layout/RandomtoResultProcess"/>
    <dgm:cxn modelId="{5335345D-0DC3-46C2-BD77-F77EFF161B15}" srcId="{8797C58A-A737-478B-8799-11F8354F6D3B}" destId="{22D4584E-A91C-44FC-8000-97E87FC3A832}" srcOrd="2" destOrd="0" parTransId="{E939B268-1E8E-4078-A302-22CFAD3B1A4F}" sibTransId="{5B45D127-DEB6-4B5F-8E35-EF2A8E66D91E}"/>
    <dgm:cxn modelId="{01A166B6-BDE6-4A58-AC98-B8ED75114FF7}" type="presOf" srcId="{0A7D364D-44B7-4F5F-84D2-97369A2BEE75}" destId="{AEBC51AB-C857-499E-A614-86B9813CC855}" srcOrd="0" destOrd="0" presId="urn:microsoft.com/office/officeart/2009/3/layout/RandomtoResultProcess"/>
    <dgm:cxn modelId="{91BCE1A3-557A-48A8-966B-6C87079DB615}" srcId="{8797C58A-A737-478B-8799-11F8354F6D3B}" destId="{7B5CEF23-2D4F-4A7E-95FA-CE936EF899FC}" srcOrd="1" destOrd="0" parTransId="{9B32776F-B979-4A20-8B5C-6ADDA3E6EA1F}" sibTransId="{C7878A8E-7B54-4C9B-B75F-41212055F59D}"/>
    <dgm:cxn modelId="{D59F7DBD-B638-4AB1-BABB-8E8B03CCAD1E}" type="presParOf" srcId="{22049BDF-A3AF-4555-871F-718346D7E164}" destId="{D9552464-FF2C-402C-8788-5EF3FB9CD318}" srcOrd="0" destOrd="0" presId="urn:microsoft.com/office/officeart/2009/3/layout/RandomtoResultProcess"/>
    <dgm:cxn modelId="{FCF63C4E-0FEC-45D3-B89D-FC84FCB3CDD5}" type="presParOf" srcId="{D9552464-FF2C-402C-8788-5EF3FB9CD318}" destId="{AEBC51AB-C857-499E-A614-86B9813CC855}" srcOrd="0" destOrd="0" presId="urn:microsoft.com/office/officeart/2009/3/layout/RandomtoResultProcess"/>
    <dgm:cxn modelId="{7C2EBC61-40FB-4FC4-9C4C-672E7FEA9A72}" type="presParOf" srcId="{D9552464-FF2C-402C-8788-5EF3FB9CD318}" destId="{B991624A-E5AA-44F1-8CCB-7DEEF275AF8B}" srcOrd="1" destOrd="0" presId="urn:microsoft.com/office/officeart/2009/3/layout/RandomtoResultProcess"/>
    <dgm:cxn modelId="{C53B8FF8-67C4-4744-8B1C-C825610354F3}" type="presParOf" srcId="{D9552464-FF2C-402C-8788-5EF3FB9CD318}" destId="{45F0CA8A-87EE-4912-BBCE-37A8FD666F73}" srcOrd="2" destOrd="0" presId="urn:microsoft.com/office/officeart/2009/3/layout/RandomtoResultProcess"/>
    <dgm:cxn modelId="{F291A973-FE8E-4658-8B65-DE227FA75320}" type="presParOf" srcId="{D9552464-FF2C-402C-8788-5EF3FB9CD318}" destId="{A650708D-02D7-4085-A79D-96824C4EA34A}" srcOrd="3" destOrd="0" presId="urn:microsoft.com/office/officeart/2009/3/layout/RandomtoResultProcess"/>
    <dgm:cxn modelId="{C5C9CD5E-8D71-47B2-A62E-FBD4278A77C4}" type="presParOf" srcId="{D9552464-FF2C-402C-8788-5EF3FB9CD318}" destId="{F909CEC7-1D45-454C-9A8D-24A3C053D98E}" srcOrd="4" destOrd="0" presId="urn:microsoft.com/office/officeart/2009/3/layout/RandomtoResultProcess"/>
    <dgm:cxn modelId="{2671BF93-D746-438B-BC92-F140E3A65364}" type="presParOf" srcId="{D9552464-FF2C-402C-8788-5EF3FB9CD318}" destId="{B116EB97-8923-4FF9-9D15-B6E81F8977FF}" srcOrd="5" destOrd="0" presId="urn:microsoft.com/office/officeart/2009/3/layout/RandomtoResultProcess"/>
    <dgm:cxn modelId="{3886571A-5D6B-42D7-9D4C-093FD0AE61C1}" type="presParOf" srcId="{D9552464-FF2C-402C-8788-5EF3FB9CD318}" destId="{12B85ECB-9649-49C6-900E-F8F78D98FB64}" srcOrd="6" destOrd="0" presId="urn:microsoft.com/office/officeart/2009/3/layout/RandomtoResultProcess"/>
    <dgm:cxn modelId="{AEC08035-B484-42AE-BA04-7F8427C7705F}" type="presParOf" srcId="{D9552464-FF2C-402C-8788-5EF3FB9CD318}" destId="{7675E83B-4DBE-4516-9394-F8F93E4BFA48}" srcOrd="7" destOrd="0" presId="urn:microsoft.com/office/officeart/2009/3/layout/RandomtoResultProcess"/>
    <dgm:cxn modelId="{3D13AE5B-F00C-410E-8B0C-65BE68598CEB}" type="presParOf" srcId="{D9552464-FF2C-402C-8788-5EF3FB9CD318}" destId="{7774EDFC-98C4-4D03-866E-71C61C224868}" srcOrd="8" destOrd="0" presId="urn:microsoft.com/office/officeart/2009/3/layout/RandomtoResultProcess"/>
    <dgm:cxn modelId="{47501725-E611-49A7-8AB6-083DA29EACE0}" type="presParOf" srcId="{D9552464-FF2C-402C-8788-5EF3FB9CD318}" destId="{6555407A-DFAB-4AB6-A78F-DCDCC0F5FE13}" srcOrd="9" destOrd="0" presId="urn:microsoft.com/office/officeart/2009/3/layout/RandomtoResultProcess"/>
    <dgm:cxn modelId="{4B89328A-D743-4398-857C-AD3EBFCCD002}" type="presParOf" srcId="{D9552464-FF2C-402C-8788-5EF3FB9CD318}" destId="{F921A65E-BF7B-4055-92B1-4C4D902BB6F6}" srcOrd="10" destOrd="0" presId="urn:microsoft.com/office/officeart/2009/3/layout/RandomtoResultProcess"/>
    <dgm:cxn modelId="{99D7A7F5-69D5-4BAC-9D90-65038B74D55E}" type="presParOf" srcId="{D9552464-FF2C-402C-8788-5EF3FB9CD318}" destId="{31BAE034-0F0C-4C94-87B3-F3C5DAF49571}" srcOrd="11" destOrd="0" presId="urn:microsoft.com/office/officeart/2009/3/layout/RandomtoResultProcess"/>
    <dgm:cxn modelId="{01ED54FC-1F9A-443A-B743-D41247E1B07B}" type="presParOf" srcId="{D9552464-FF2C-402C-8788-5EF3FB9CD318}" destId="{15DB0CBA-B65B-49F5-904E-2C5947369B22}" srcOrd="12" destOrd="0" presId="urn:microsoft.com/office/officeart/2009/3/layout/RandomtoResultProcess"/>
    <dgm:cxn modelId="{FF97695A-8292-4501-8AF0-A13E9CF1B974}" type="presParOf" srcId="{D9552464-FF2C-402C-8788-5EF3FB9CD318}" destId="{6026AE04-85DC-4050-8EE3-D26EF27A7CC4}" srcOrd="13" destOrd="0" presId="urn:microsoft.com/office/officeart/2009/3/layout/RandomtoResultProcess"/>
    <dgm:cxn modelId="{778BF142-CFD2-49DB-81CB-6007C8B512BB}" type="presParOf" srcId="{D9552464-FF2C-402C-8788-5EF3FB9CD318}" destId="{C6181068-4CF3-4766-8E44-C947A90DAC01}" srcOrd="14" destOrd="0" presId="urn:microsoft.com/office/officeart/2009/3/layout/RandomtoResultProcess"/>
    <dgm:cxn modelId="{47681888-BCEF-4C34-AF59-E187F4537F76}" type="presParOf" srcId="{D9552464-FF2C-402C-8788-5EF3FB9CD318}" destId="{0DD02138-E267-49AD-8F2D-5E9D4435A83E}" srcOrd="15" destOrd="0" presId="urn:microsoft.com/office/officeart/2009/3/layout/RandomtoResultProcess"/>
    <dgm:cxn modelId="{532BB9CD-0F78-459B-9754-2F3BE3A00D95}" type="presParOf" srcId="{D9552464-FF2C-402C-8788-5EF3FB9CD318}" destId="{28A1F036-D052-4955-AFA6-7A1A5F6A69B4}" srcOrd="16" destOrd="0" presId="urn:microsoft.com/office/officeart/2009/3/layout/RandomtoResultProcess"/>
    <dgm:cxn modelId="{92114640-CC46-4D90-8760-CE2F0D236F25}" type="presParOf" srcId="{D9552464-FF2C-402C-8788-5EF3FB9CD318}" destId="{43F3AF47-30B4-454B-9957-6FC88D109DDD}" srcOrd="17" destOrd="0" presId="urn:microsoft.com/office/officeart/2009/3/layout/RandomtoResultProcess"/>
    <dgm:cxn modelId="{523D556D-8014-4842-A094-A0DBD527DB8E}" type="presParOf" srcId="{D9552464-FF2C-402C-8788-5EF3FB9CD318}" destId="{76B1F78C-CCC1-4D8B-90AD-3212EA65401E}" srcOrd="18" destOrd="0" presId="urn:microsoft.com/office/officeart/2009/3/layout/RandomtoResultProcess"/>
    <dgm:cxn modelId="{2143193E-C410-4211-AD13-51562909F834}" type="presParOf" srcId="{D9552464-FF2C-402C-8788-5EF3FB9CD318}" destId="{99949BC5-55D7-4807-84B3-F9D43D415CE2}" srcOrd="19" destOrd="0" presId="urn:microsoft.com/office/officeart/2009/3/layout/RandomtoResultProcess"/>
    <dgm:cxn modelId="{806EF8D7-7FF7-417E-9D2B-B9BD618A1268}" type="presParOf" srcId="{22049BDF-A3AF-4555-871F-718346D7E164}" destId="{B138548A-3DC4-4044-8B86-06FBB4B861F0}" srcOrd="1" destOrd="0" presId="urn:microsoft.com/office/officeart/2009/3/layout/RandomtoResultProcess"/>
    <dgm:cxn modelId="{7D587E34-8467-4A34-A574-549601A7102C}" type="presParOf" srcId="{B138548A-3DC4-4044-8B86-06FBB4B861F0}" destId="{59A2F20E-8FFD-451C-B8F3-64099218DF58}" srcOrd="0" destOrd="0" presId="urn:microsoft.com/office/officeart/2009/3/layout/RandomtoResultProcess"/>
    <dgm:cxn modelId="{909AA767-BA06-4110-9075-1A459C2C8283}" type="presParOf" srcId="{B138548A-3DC4-4044-8B86-06FBB4B861F0}" destId="{A8DE744A-EBCA-4F48-A850-DEE95096DF8E}" srcOrd="1" destOrd="0" presId="urn:microsoft.com/office/officeart/2009/3/layout/RandomtoResultProcess"/>
    <dgm:cxn modelId="{8931955C-EA4F-4006-8AAB-95D4A8E8F5EF}" type="presParOf" srcId="{22049BDF-A3AF-4555-871F-718346D7E164}" destId="{5DA67990-DF3B-4A01-A400-369B9BAD55D7}" srcOrd="2" destOrd="0" presId="urn:microsoft.com/office/officeart/2009/3/layout/RandomtoResultProcess"/>
    <dgm:cxn modelId="{83B424AC-63A6-46D4-B246-5995D2B9FB36}" type="presParOf" srcId="{5DA67990-DF3B-4A01-A400-369B9BAD55D7}" destId="{DF46251D-35E9-4E19-98FB-F39F99473C3B}" srcOrd="0" destOrd="0" presId="urn:microsoft.com/office/officeart/2009/3/layout/RandomtoResultProcess"/>
    <dgm:cxn modelId="{308F25FF-F207-40EB-902B-69919978C68F}" type="presParOf" srcId="{5DA67990-DF3B-4A01-A400-369B9BAD55D7}" destId="{566F6871-3285-4923-B8AE-8EC612612818}" srcOrd="1" destOrd="0" presId="urn:microsoft.com/office/officeart/2009/3/layout/RandomtoResultProcess"/>
    <dgm:cxn modelId="{34285B12-C85A-41AA-BEDB-D1C99AB6329A}" type="presParOf" srcId="{5DA67990-DF3B-4A01-A400-369B9BAD55D7}" destId="{C4EA340A-93A1-4861-B94B-B20EC48231E7}" srcOrd="2" destOrd="0" presId="urn:microsoft.com/office/officeart/2009/3/layout/RandomtoResultProcess"/>
    <dgm:cxn modelId="{01A34720-54E9-41C2-82F6-F40293FF6EB6}" type="presParOf" srcId="{22049BDF-A3AF-4555-871F-718346D7E164}" destId="{5B44AFA7-EB06-4E71-B51F-9A9463FC4AE7}" srcOrd="3" destOrd="0" presId="urn:microsoft.com/office/officeart/2009/3/layout/RandomtoResultProcess"/>
    <dgm:cxn modelId="{5D98777E-DCA4-4736-BF81-956C08498ADF}" type="presParOf" srcId="{5B44AFA7-EB06-4E71-B51F-9A9463FC4AE7}" destId="{2078F36B-5AC8-468F-BE05-7131E94FBB23}" srcOrd="0" destOrd="0" presId="urn:microsoft.com/office/officeart/2009/3/layout/RandomtoResultProcess"/>
    <dgm:cxn modelId="{E1751FF8-C5DF-431D-A97C-5831C7D8CCD5}" type="presParOf" srcId="{5B44AFA7-EB06-4E71-B51F-9A9463FC4AE7}" destId="{4D01CDDE-FF07-4B17-9994-7F97C5833C8C}" srcOrd="1" destOrd="0" presId="urn:microsoft.com/office/officeart/2009/3/layout/RandomtoResultProcess"/>
    <dgm:cxn modelId="{E056AAEA-346B-4244-9004-77E4B3916026}" type="presParOf" srcId="{22049BDF-A3AF-4555-871F-718346D7E164}" destId="{9B503ACF-890B-47FF-A5B8-A8CAED3B0DB4}" srcOrd="4" destOrd="0" presId="urn:microsoft.com/office/officeart/2009/3/layout/RandomtoResultProcess"/>
    <dgm:cxn modelId="{DBC5C9C4-BDAC-4BB3-A6B0-3661A343D0CC}" type="presParOf" srcId="{9B503ACF-890B-47FF-A5B8-A8CAED3B0DB4}" destId="{EB0CCAB4-ABE7-407C-B27B-D07B780D4326}" srcOrd="0" destOrd="0" presId="urn:microsoft.com/office/officeart/2009/3/layout/RandomtoResultProcess"/>
    <dgm:cxn modelId="{E3288AC2-8995-4726-A6BF-56E3AFDB9795}" type="presParOf" srcId="{9B503ACF-890B-47FF-A5B8-A8CAED3B0DB4}" destId="{9197A3C1-61F8-4ECE-A17E-58E952D0317B}" srcOrd="1" destOrd="0" presId="urn:microsoft.com/office/officeart/2009/3/layout/RandomtoResultProcess"/>
    <dgm:cxn modelId="{5BAAC316-86B1-44F9-9F09-EBA86829A333}" type="presParOf" srcId="{9B503ACF-890B-47FF-A5B8-A8CAED3B0DB4}" destId="{4B2221C1-B94D-4465-BE37-59CF866AA2F3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11550F-9300-4FBE-98D2-6CDAF7AD76E7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</dgm:pt>
    <dgm:pt modelId="{FF90BE17-9E4D-4C68-88B8-BD656C6B5954}">
      <dgm:prSet phldrT="[Text]"/>
      <dgm:spPr/>
      <dgm:t>
        <a:bodyPr/>
        <a:lstStyle/>
        <a:p>
          <a:r>
            <a:rPr lang="en-US" b="1" dirty="0" smtClean="0"/>
            <a:t>unseen</a:t>
          </a:r>
          <a:endParaRPr lang="en-US" b="1" dirty="0"/>
        </a:p>
      </dgm:t>
    </dgm:pt>
    <dgm:pt modelId="{9B90BA1A-F746-4CEB-97AE-B5A3EC2CA591}" type="parTrans" cxnId="{D72934F7-B7C2-47FD-BB50-E74EF3C91182}">
      <dgm:prSet/>
      <dgm:spPr/>
      <dgm:t>
        <a:bodyPr/>
        <a:lstStyle/>
        <a:p>
          <a:endParaRPr lang="en-US"/>
        </a:p>
      </dgm:t>
    </dgm:pt>
    <dgm:pt modelId="{F4FBA8A2-E7EF-43B8-80CD-87A0B583A66B}" type="sibTrans" cxnId="{D72934F7-B7C2-47FD-BB50-E74EF3C91182}">
      <dgm:prSet/>
      <dgm:spPr/>
      <dgm:t>
        <a:bodyPr/>
        <a:lstStyle/>
        <a:p>
          <a:endParaRPr lang="en-US"/>
        </a:p>
      </dgm:t>
    </dgm:pt>
    <dgm:pt modelId="{FE9C5E6A-63BC-4395-8683-DD897C83E5EF}">
      <dgm:prSet phldrT="[Text]"/>
      <dgm:spPr/>
      <dgm:t>
        <a:bodyPr/>
        <a:lstStyle/>
        <a:p>
          <a:r>
            <a:rPr lang="en-US" b="1" dirty="0" smtClean="0"/>
            <a:t>believed</a:t>
          </a:r>
          <a:endParaRPr lang="en-US" b="1" dirty="0"/>
        </a:p>
      </dgm:t>
    </dgm:pt>
    <dgm:pt modelId="{A5048BEE-9B0B-43B5-B00D-EACDF3A2E3DF}" type="parTrans" cxnId="{073B7A94-0554-4D3B-9168-0C64CEA1390C}">
      <dgm:prSet/>
      <dgm:spPr/>
      <dgm:t>
        <a:bodyPr/>
        <a:lstStyle/>
        <a:p>
          <a:endParaRPr lang="en-US"/>
        </a:p>
      </dgm:t>
    </dgm:pt>
    <dgm:pt modelId="{C007CF2A-2C33-42EF-A7DE-FF673907C94B}" type="sibTrans" cxnId="{073B7A94-0554-4D3B-9168-0C64CEA1390C}">
      <dgm:prSet/>
      <dgm:spPr/>
      <dgm:t>
        <a:bodyPr/>
        <a:lstStyle/>
        <a:p>
          <a:endParaRPr lang="en-US"/>
        </a:p>
      </dgm:t>
    </dgm:pt>
    <dgm:pt modelId="{437B9C6C-3DD6-4DC0-B377-AA5299442CF6}">
      <dgm:prSet phldrT="[Text]"/>
      <dgm:spPr/>
      <dgm:t>
        <a:bodyPr/>
        <a:lstStyle/>
        <a:p>
          <a:r>
            <a:rPr lang="en-US" b="1" dirty="0" smtClean="0"/>
            <a:t>loved</a:t>
          </a:r>
          <a:endParaRPr lang="en-US" b="1" dirty="0"/>
        </a:p>
      </dgm:t>
    </dgm:pt>
    <dgm:pt modelId="{A08F9F88-16A2-4DF0-9E01-F37536D7AD4C}" type="parTrans" cxnId="{FD84743C-EA65-4DAF-B304-78D654312062}">
      <dgm:prSet/>
      <dgm:spPr/>
      <dgm:t>
        <a:bodyPr/>
        <a:lstStyle/>
        <a:p>
          <a:endParaRPr lang="en-US"/>
        </a:p>
      </dgm:t>
    </dgm:pt>
    <dgm:pt modelId="{91A5E274-41EB-4B7A-A38D-7D1A95279FFB}" type="sibTrans" cxnId="{FD84743C-EA65-4DAF-B304-78D654312062}">
      <dgm:prSet/>
      <dgm:spPr/>
      <dgm:t>
        <a:bodyPr/>
        <a:lstStyle/>
        <a:p>
          <a:endParaRPr lang="en-US"/>
        </a:p>
      </dgm:t>
    </dgm:pt>
    <dgm:pt modelId="{E8D1C00F-CE00-454D-A653-0C8B1A32AB6E}" type="pres">
      <dgm:prSet presAssocID="{DB11550F-9300-4FBE-98D2-6CDAF7AD76E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FC1EC7A-F7E9-4897-9A2D-90878B5464EF}" type="pres">
      <dgm:prSet presAssocID="{FF90BE17-9E4D-4C68-88B8-BD656C6B5954}" presName="Accent1" presStyleCnt="0"/>
      <dgm:spPr/>
    </dgm:pt>
    <dgm:pt modelId="{5540FE47-A2CD-4797-9BF6-DFE65DE46455}" type="pres">
      <dgm:prSet presAssocID="{FF90BE17-9E4D-4C68-88B8-BD656C6B5954}" presName="Accent" presStyleLbl="node1" presStyleIdx="0" presStyleCnt="3"/>
      <dgm:spPr/>
    </dgm:pt>
    <dgm:pt modelId="{E8FF1224-7E5F-4339-A078-15AAD95FE887}" type="pres">
      <dgm:prSet presAssocID="{FF90BE17-9E4D-4C68-88B8-BD656C6B5954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A2C39-1F51-4887-9F1A-615808820996}" type="pres">
      <dgm:prSet presAssocID="{FE9C5E6A-63BC-4395-8683-DD897C83E5EF}" presName="Accent2" presStyleCnt="0"/>
      <dgm:spPr/>
    </dgm:pt>
    <dgm:pt modelId="{555559CC-39BC-493F-9101-19F22EFC5791}" type="pres">
      <dgm:prSet presAssocID="{FE9C5E6A-63BC-4395-8683-DD897C83E5EF}" presName="Accent" presStyleLbl="node1" presStyleIdx="1" presStyleCnt="3"/>
      <dgm:spPr/>
    </dgm:pt>
    <dgm:pt modelId="{585613B1-A52E-44AB-AE5C-36B8CBD224AA}" type="pres">
      <dgm:prSet presAssocID="{FE9C5E6A-63BC-4395-8683-DD897C83E5E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1EB4E4-57EF-47DF-B871-C261B27C5FC5}" type="pres">
      <dgm:prSet presAssocID="{437B9C6C-3DD6-4DC0-B377-AA5299442CF6}" presName="Accent3" presStyleCnt="0"/>
      <dgm:spPr/>
    </dgm:pt>
    <dgm:pt modelId="{F44FE80E-CB4C-42D0-B1D1-B2391CFBE6F7}" type="pres">
      <dgm:prSet presAssocID="{437B9C6C-3DD6-4DC0-B377-AA5299442CF6}" presName="Accent" presStyleLbl="node1" presStyleIdx="2" presStyleCnt="3"/>
      <dgm:spPr/>
    </dgm:pt>
    <dgm:pt modelId="{1A9FA567-0649-435C-8A3E-CAAA23C60D1F}" type="pres">
      <dgm:prSet presAssocID="{437B9C6C-3DD6-4DC0-B377-AA5299442CF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2934F7-B7C2-47FD-BB50-E74EF3C91182}" srcId="{DB11550F-9300-4FBE-98D2-6CDAF7AD76E7}" destId="{FF90BE17-9E4D-4C68-88B8-BD656C6B5954}" srcOrd="0" destOrd="0" parTransId="{9B90BA1A-F746-4CEB-97AE-B5A3EC2CA591}" sibTransId="{F4FBA8A2-E7EF-43B8-80CD-87A0B583A66B}"/>
    <dgm:cxn modelId="{94A32144-CA22-4D03-BB57-BA7DF99FD44A}" type="presOf" srcId="{437B9C6C-3DD6-4DC0-B377-AA5299442CF6}" destId="{1A9FA567-0649-435C-8A3E-CAAA23C60D1F}" srcOrd="0" destOrd="0" presId="urn:microsoft.com/office/officeart/2009/layout/CircleArrowProcess"/>
    <dgm:cxn modelId="{8E9E5366-4705-45B6-8C72-C2A4915E3CD9}" type="presOf" srcId="{FF90BE17-9E4D-4C68-88B8-BD656C6B5954}" destId="{E8FF1224-7E5F-4339-A078-15AAD95FE887}" srcOrd="0" destOrd="0" presId="urn:microsoft.com/office/officeart/2009/layout/CircleArrowProcess"/>
    <dgm:cxn modelId="{BB6513DC-F7E5-4A7F-9A80-D7706E4BB747}" type="presOf" srcId="{DB11550F-9300-4FBE-98D2-6CDAF7AD76E7}" destId="{E8D1C00F-CE00-454D-A653-0C8B1A32AB6E}" srcOrd="0" destOrd="0" presId="urn:microsoft.com/office/officeart/2009/layout/CircleArrowProcess"/>
    <dgm:cxn modelId="{FD84743C-EA65-4DAF-B304-78D654312062}" srcId="{DB11550F-9300-4FBE-98D2-6CDAF7AD76E7}" destId="{437B9C6C-3DD6-4DC0-B377-AA5299442CF6}" srcOrd="2" destOrd="0" parTransId="{A08F9F88-16A2-4DF0-9E01-F37536D7AD4C}" sibTransId="{91A5E274-41EB-4B7A-A38D-7D1A95279FFB}"/>
    <dgm:cxn modelId="{5396523B-2926-4849-A131-FF0127F3F9D1}" type="presOf" srcId="{FE9C5E6A-63BC-4395-8683-DD897C83E5EF}" destId="{585613B1-A52E-44AB-AE5C-36B8CBD224AA}" srcOrd="0" destOrd="0" presId="urn:microsoft.com/office/officeart/2009/layout/CircleArrowProcess"/>
    <dgm:cxn modelId="{073B7A94-0554-4D3B-9168-0C64CEA1390C}" srcId="{DB11550F-9300-4FBE-98D2-6CDAF7AD76E7}" destId="{FE9C5E6A-63BC-4395-8683-DD897C83E5EF}" srcOrd="1" destOrd="0" parTransId="{A5048BEE-9B0B-43B5-B00D-EACDF3A2E3DF}" sibTransId="{C007CF2A-2C33-42EF-A7DE-FF673907C94B}"/>
    <dgm:cxn modelId="{5B59E4C6-3AC4-4AE4-A3F6-EE2D7AD301A8}" type="presParOf" srcId="{E8D1C00F-CE00-454D-A653-0C8B1A32AB6E}" destId="{6FC1EC7A-F7E9-4897-9A2D-90878B5464EF}" srcOrd="0" destOrd="0" presId="urn:microsoft.com/office/officeart/2009/layout/CircleArrowProcess"/>
    <dgm:cxn modelId="{5C689B37-C162-465F-A4C9-BA595B3CD43E}" type="presParOf" srcId="{6FC1EC7A-F7E9-4897-9A2D-90878B5464EF}" destId="{5540FE47-A2CD-4797-9BF6-DFE65DE46455}" srcOrd="0" destOrd="0" presId="urn:microsoft.com/office/officeart/2009/layout/CircleArrowProcess"/>
    <dgm:cxn modelId="{FC08AB74-8CF0-4E4E-9295-3E2E664A20F6}" type="presParOf" srcId="{E8D1C00F-CE00-454D-A653-0C8B1A32AB6E}" destId="{E8FF1224-7E5F-4339-A078-15AAD95FE887}" srcOrd="1" destOrd="0" presId="urn:microsoft.com/office/officeart/2009/layout/CircleArrowProcess"/>
    <dgm:cxn modelId="{AA8F6EC4-7129-4CFE-B6AF-99C44FB25CD0}" type="presParOf" srcId="{E8D1C00F-CE00-454D-A653-0C8B1A32AB6E}" destId="{172A2C39-1F51-4887-9F1A-615808820996}" srcOrd="2" destOrd="0" presId="urn:microsoft.com/office/officeart/2009/layout/CircleArrowProcess"/>
    <dgm:cxn modelId="{D3518E2D-E294-4E55-8EC0-60B324B25ADD}" type="presParOf" srcId="{172A2C39-1F51-4887-9F1A-615808820996}" destId="{555559CC-39BC-493F-9101-19F22EFC5791}" srcOrd="0" destOrd="0" presId="urn:microsoft.com/office/officeart/2009/layout/CircleArrowProcess"/>
    <dgm:cxn modelId="{8692F9A2-BF76-4D89-8144-6CC1FC7A2021}" type="presParOf" srcId="{E8D1C00F-CE00-454D-A653-0C8B1A32AB6E}" destId="{585613B1-A52E-44AB-AE5C-36B8CBD224AA}" srcOrd="3" destOrd="0" presId="urn:microsoft.com/office/officeart/2009/layout/CircleArrowProcess"/>
    <dgm:cxn modelId="{ABCE7AFA-A736-4AF3-9C9B-6F8D7FC83B98}" type="presParOf" srcId="{E8D1C00F-CE00-454D-A653-0C8B1A32AB6E}" destId="{7B1EB4E4-57EF-47DF-B871-C261B27C5FC5}" srcOrd="4" destOrd="0" presId="urn:microsoft.com/office/officeart/2009/layout/CircleArrowProcess"/>
    <dgm:cxn modelId="{B7D3DEF2-D072-4080-A376-EDC82D8FBCA6}" type="presParOf" srcId="{7B1EB4E4-57EF-47DF-B871-C261B27C5FC5}" destId="{F44FE80E-CB4C-42D0-B1D1-B2391CFBE6F7}" srcOrd="0" destOrd="0" presId="urn:microsoft.com/office/officeart/2009/layout/CircleArrowProcess"/>
    <dgm:cxn modelId="{7A67C533-FC8A-4A81-8B89-FA9C3C6239C3}" type="presParOf" srcId="{E8D1C00F-CE00-454D-A653-0C8B1A32AB6E}" destId="{1A9FA567-0649-435C-8A3E-CAAA23C60D1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11550F-9300-4FBE-98D2-6CDAF7AD76E7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</dgm:pt>
    <dgm:pt modelId="{FF90BE17-9E4D-4C68-88B8-BD656C6B5954}">
      <dgm:prSet phldrT="[Text]"/>
      <dgm:spPr/>
      <dgm:t>
        <a:bodyPr/>
        <a:lstStyle/>
        <a:p>
          <a:r>
            <a:rPr lang="en-US" b="1" dirty="0" smtClean="0"/>
            <a:t>unseen</a:t>
          </a:r>
          <a:endParaRPr lang="en-US" b="1" dirty="0"/>
        </a:p>
      </dgm:t>
    </dgm:pt>
    <dgm:pt modelId="{9B90BA1A-F746-4CEB-97AE-B5A3EC2CA591}" type="parTrans" cxnId="{D72934F7-B7C2-47FD-BB50-E74EF3C91182}">
      <dgm:prSet/>
      <dgm:spPr/>
      <dgm:t>
        <a:bodyPr/>
        <a:lstStyle/>
        <a:p>
          <a:endParaRPr lang="en-US"/>
        </a:p>
      </dgm:t>
    </dgm:pt>
    <dgm:pt modelId="{F4FBA8A2-E7EF-43B8-80CD-87A0B583A66B}" type="sibTrans" cxnId="{D72934F7-B7C2-47FD-BB50-E74EF3C91182}">
      <dgm:prSet/>
      <dgm:spPr/>
      <dgm:t>
        <a:bodyPr/>
        <a:lstStyle/>
        <a:p>
          <a:endParaRPr lang="en-US"/>
        </a:p>
      </dgm:t>
    </dgm:pt>
    <dgm:pt modelId="{FE9C5E6A-63BC-4395-8683-DD897C83E5EF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believed</a:t>
          </a:r>
          <a:endParaRPr lang="en-US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048BEE-9B0B-43B5-B00D-EACDF3A2E3DF}" type="parTrans" cxnId="{073B7A94-0554-4D3B-9168-0C64CEA1390C}">
      <dgm:prSet/>
      <dgm:spPr/>
      <dgm:t>
        <a:bodyPr/>
        <a:lstStyle/>
        <a:p>
          <a:endParaRPr lang="en-US"/>
        </a:p>
      </dgm:t>
    </dgm:pt>
    <dgm:pt modelId="{C007CF2A-2C33-42EF-A7DE-FF673907C94B}" type="sibTrans" cxnId="{073B7A94-0554-4D3B-9168-0C64CEA1390C}">
      <dgm:prSet/>
      <dgm:spPr/>
      <dgm:t>
        <a:bodyPr/>
        <a:lstStyle/>
        <a:p>
          <a:endParaRPr lang="en-US"/>
        </a:p>
      </dgm:t>
    </dgm:pt>
    <dgm:pt modelId="{437B9C6C-3DD6-4DC0-B377-AA5299442CF6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loved</a:t>
          </a:r>
          <a:endParaRPr lang="en-US" b="1" dirty="0">
            <a:solidFill>
              <a:schemeClr val="tx1"/>
            </a:solidFill>
          </a:endParaRPr>
        </a:p>
      </dgm:t>
    </dgm:pt>
    <dgm:pt modelId="{A08F9F88-16A2-4DF0-9E01-F37536D7AD4C}" type="parTrans" cxnId="{FD84743C-EA65-4DAF-B304-78D654312062}">
      <dgm:prSet/>
      <dgm:spPr/>
      <dgm:t>
        <a:bodyPr/>
        <a:lstStyle/>
        <a:p>
          <a:endParaRPr lang="en-US"/>
        </a:p>
      </dgm:t>
    </dgm:pt>
    <dgm:pt modelId="{91A5E274-41EB-4B7A-A38D-7D1A95279FFB}" type="sibTrans" cxnId="{FD84743C-EA65-4DAF-B304-78D654312062}">
      <dgm:prSet/>
      <dgm:spPr/>
      <dgm:t>
        <a:bodyPr/>
        <a:lstStyle/>
        <a:p>
          <a:endParaRPr lang="en-US"/>
        </a:p>
      </dgm:t>
    </dgm:pt>
    <dgm:pt modelId="{E8D1C00F-CE00-454D-A653-0C8B1A32AB6E}" type="pres">
      <dgm:prSet presAssocID="{DB11550F-9300-4FBE-98D2-6CDAF7AD76E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FC1EC7A-F7E9-4897-9A2D-90878B5464EF}" type="pres">
      <dgm:prSet presAssocID="{FF90BE17-9E4D-4C68-88B8-BD656C6B5954}" presName="Accent1" presStyleCnt="0"/>
      <dgm:spPr/>
    </dgm:pt>
    <dgm:pt modelId="{5540FE47-A2CD-4797-9BF6-DFE65DE46455}" type="pres">
      <dgm:prSet presAssocID="{FF90BE17-9E4D-4C68-88B8-BD656C6B5954}" presName="Accent" presStyleLbl="node1" presStyleIdx="0" presStyleCnt="3"/>
      <dgm:spPr/>
    </dgm:pt>
    <dgm:pt modelId="{E8FF1224-7E5F-4339-A078-15AAD95FE887}" type="pres">
      <dgm:prSet presAssocID="{FF90BE17-9E4D-4C68-88B8-BD656C6B5954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A2C39-1F51-4887-9F1A-615808820996}" type="pres">
      <dgm:prSet presAssocID="{FE9C5E6A-63BC-4395-8683-DD897C83E5EF}" presName="Accent2" presStyleCnt="0"/>
      <dgm:spPr/>
    </dgm:pt>
    <dgm:pt modelId="{555559CC-39BC-493F-9101-19F22EFC5791}" type="pres">
      <dgm:prSet presAssocID="{FE9C5E6A-63BC-4395-8683-DD897C83E5EF}" presName="Accent" presStyleLbl="node1" presStyleIdx="1" presStyleCnt="3"/>
      <dgm:spPr>
        <a:solidFill>
          <a:schemeClr val="accent6">
            <a:lumMod val="75000"/>
          </a:schemeClr>
        </a:solidFill>
      </dgm:spPr>
    </dgm:pt>
    <dgm:pt modelId="{585613B1-A52E-44AB-AE5C-36B8CBD224AA}" type="pres">
      <dgm:prSet presAssocID="{FE9C5E6A-63BC-4395-8683-DD897C83E5E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1EB4E4-57EF-47DF-B871-C261B27C5FC5}" type="pres">
      <dgm:prSet presAssocID="{437B9C6C-3DD6-4DC0-B377-AA5299442CF6}" presName="Accent3" presStyleCnt="0"/>
      <dgm:spPr/>
    </dgm:pt>
    <dgm:pt modelId="{F44FE80E-CB4C-42D0-B1D1-B2391CFBE6F7}" type="pres">
      <dgm:prSet presAssocID="{437B9C6C-3DD6-4DC0-B377-AA5299442CF6}" presName="Accent" presStyleLbl="node1" presStyleIdx="2" presStyleCnt="3"/>
      <dgm:spPr/>
    </dgm:pt>
    <dgm:pt modelId="{1A9FA567-0649-435C-8A3E-CAAA23C60D1F}" type="pres">
      <dgm:prSet presAssocID="{437B9C6C-3DD6-4DC0-B377-AA5299442CF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2934F7-B7C2-47FD-BB50-E74EF3C91182}" srcId="{DB11550F-9300-4FBE-98D2-6CDAF7AD76E7}" destId="{FF90BE17-9E4D-4C68-88B8-BD656C6B5954}" srcOrd="0" destOrd="0" parTransId="{9B90BA1A-F746-4CEB-97AE-B5A3EC2CA591}" sibTransId="{F4FBA8A2-E7EF-43B8-80CD-87A0B583A66B}"/>
    <dgm:cxn modelId="{FD84743C-EA65-4DAF-B304-78D654312062}" srcId="{DB11550F-9300-4FBE-98D2-6CDAF7AD76E7}" destId="{437B9C6C-3DD6-4DC0-B377-AA5299442CF6}" srcOrd="2" destOrd="0" parTransId="{A08F9F88-16A2-4DF0-9E01-F37536D7AD4C}" sibTransId="{91A5E274-41EB-4B7A-A38D-7D1A95279FFB}"/>
    <dgm:cxn modelId="{C8B497CB-33B7-4C74-9E2F-0444B1C5510F}" type="presOf" srcId="{FF90BE17-9E4D-4C68-88B8-BD656C6B5954}" destId="{E8FF1224-7E5F-4339-A078-15AAD95FE887}" srcOrd="0" destOrd="0" presId="urn:microsoft.com/office/officeart/2009/layout/CircleArrowProcess"/>
    <dgm:cxn modelId="{8FB45A95-332F-4EC6-BC5B-93DBA389BE35}" type="presOf" srcId="{437B9C6C-3DD6-4DC0-B377-AA5299442CF6}" destId="{1A9FA567-0649-435C-8A3E-CAAA23C60D1F}" srcOrd="0" destOrd="0" presId="urn:microsoft.com/office/officeart/2009/layout/CircleArrowProcess"/>
    <dgm:cxn modelId="{DE6A8E9E-D88F-4708-9AFC-3A499F3D9E76}" type="presOf" srcId="{DB11550F-9300-4FBE-98D2-6CDAF7AD76E7}" destId="{E8D1C00F-CE00-454D-A653-0C8B1A32AB6E}" srcOrd="0" destOrd="0" presId="urn:microsoft.com/office/officeart/2009/layout/CircleArrowProcess"/>
    <dgm:cxn modelId="{3A2B9DFC-A94A-4D09-84A9-1CD49362012D}" type="presOf" srcId="{FE9C5E6A-63BC-4395-8683-DD897C83E5EF}" destId="{585613B1-A52E-44AB-AE5C-36B8CBD224AA}" srcOrd="0" destOrd="0" presId="urn:microsoft.com/office/officeart/2009/layout/CircleArrowProcess"/>
    <dgm:cxn modelId="{073B7A94-0554-4D3B-9168-0C64CEA1390C}" srcId="{DB11550F-9300-4FBE-98D2-6CDAF7AD76E7}" destId="{FE9C5E6A-63BC-4395-8683-DD897C83E5EF}" srcOrd="1" destOrd="0" parTransId="{A5048BEE-9B0B-43B5-B00D-EACDF3A2E3DF}" sibTransId="{C007CF2A-2C33-42EF-A7DE-FF673907C94B}"/>
    <dgm:cxn modelId="{D9285CE2-17B9-45FE-BA1D-AD4B62541159}" type="presParOf" srcId="{E8D1C00F-CE00-454D-A653-0C8B1A32AB6E}" destId="{6FC1EC7A-F7E9-4897-9A2D-90878B5464EF}" srcOrd="0" destOrd="0" presId="urn:microsoft.com/office/officeart/2009/layout/CircleArrowProcess"/>
    <dgm:cxn modelId="{2B7BC489-8626-40E5-A57E-DA338624FC85}" type="presParOf" srcId="{6FC1EC7A-F7E9-4897-9A2D-90878B5464EF}" destId="{5540FE47-A2CD-4797-9BF6-DFE65DE46455}" srcOrd="0" destOrd="0" presId="urn:microsoft.com/office/officeart/2009/layout/CircleArrowProcess"/>
    <dgm:cxn modelId="{2186F677-E044-4978-AE91-C2FCE50573D9}" type="presParOf" srcId="{E8D1C00F-CE00-454D-A653-0C8B1A32AB6E}" destId="{E8FF1224-7E5F-4339-A078-15AAD95FE887}" srcOrd="1" destOrd="0" presId="urn:microsoft.com/office/officeart/2009/layout/CircleArrowProcess"/>
    <dgm:cxn modelId="{067782F1-40E3-4A3B-96A9-CAD736E507E7}" type="presParOf" srcId="{E8D1C00F-CE00-454D-A653-0C8B1A32AB6E}" destId="{172A2C39-1F51-4887-9F1A-615808820996}" srcOrd="2" destOrd="0" presId="urn:microsoft.com/office/officeart/2009/layout/CircleArrowProcess"/>
    <dgm:cxn modelId="{F87335B2-0923-435C-914B-F858E3E2CF59}" type="presParOf" srcId="{172A2C39-1F51-4887-9F1A-615808820996}" destId="{555559CC-39BC-493F-9101-19F22EFC5791}" srcOrd="0" destOrd="0" presId="urn:microsoft.com/office/officeart/2009/layout/CircleArrowProcess"/>
    <dgm:cxn modelId="{60242DCB-15C6-42B8-B63F-3A4F50F335EF}" type="presParOf" srcId="{E8D1C00F-CE00-454D-A653-0C8B1A32AB6E}" destId="{585613B1-A52E-44AB-AE5C-36B8CBD224AA}" srcOrd="3" destOrd="0" presId="urn:microsoft.com/office/officeart/2009/layout/CircleArrowProcess"/>
    <dgm:cxn modelId="{B2FC248D-85E3-4D1A-BCF3-0669A9324410}" type="presParOf" srcId="{E8D1C00F-CE00-454D-A653-0C8B1A32AB6E}" destId="{7B1EB4E4-57EF-47DF-B871-C261B27C5FC5}" srcOrd="4" destOrd="0" presId="urn:microsoft.com/office/officeart/2009/layout/CircleArrowProcess"/>
    <dgm:cxn modelId="{77036475-D99A-41EA-9C02-92A67C9046A1}" type="presParOf" srcId="{7B1EB4E4-57EF-47DF-B871-C261B27C5FC5}" destId="{F44FE80E-CB4C-42D0-B1D1-B2391CFBE6F7}" srcOrd="0" destOrd="0" presId="urn:microsoft.com/office/officeart/2009/layout/CircleArrowProcess"/>
    <dgm:cxn modelId="{182BD56C-1713-4E18-A910-25330FA89585}" type="presParOf" srcId="{E8D1C00F-CE00-454D-A653-0C8B1A32AB6E}" destId="{1A9FA567-0649-435C-8A3E-CAAA23C60D1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C51AB-C857-499E-A614-86B9813CC855}">
      <dsp:nvSpPr>
        <dsp:cNvPr id="0" name=""/>
        <dsp:cNvSpPr/>
      </dsp:nvSpPr>
      <dsp:spPr>
        <a:xfrm>
          <a:off x="1123751" y="537021"/>
          <a:ext cx="1506949" cy="496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Works</a:t>
          </a:r>
          <a:endParaRPr lang="en-US" sz="2100" b="1" kern="1200" dirty="0"/>
        </a:p>
      </dsp:txBody>
      <dsp:txXfrm>
        <a:off x="1123751" y="537021"/>
        <a:ext cx="1506949" cy="496608"/>
      </dsp:txXfrm>
    </dsp:sp>
    <dsp:sp modelId="{B991624A-E5AA-44F1-8CCB-7DEEF275AF8B}">
      <dsp:nvSpPr>
        <dsp:cNvPr id="0" name=""/>
        <dsp:cNvSpPr/>
      </dsp:nvSpPr>
      <dsp:spPr>
        <a:xfrm>
          <a:off x="1123751" y="1584198"/>
          <a:ext cx="1506949" cy="930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Evidence</a:t>
          </a:r>
          <a:endParaRPr lang="en-US" sz="2000" b="1" kern="1200" dirty="0"/>
        </a:p>
      </dsp:txBody>
      <dsp:txXfrm>
        <a:off x="1123751" y="1584198"/>
        <a:ext cx="1506949" cy="930402"/>
      </dsp:txXfrm>
    </dsp:sp>
    <dsp:sp modelId="{45F0CA8A-87EE-4912-BBCE-37A8FD666F73}">
      <dsp:nvSpPr>
        <dsp:cNvPr id="0" name=""/>
        <dsp:cNvSpPr/>
      </dsp:nvSpPr>
      <dsp:spPr>
        <a:xfrm>
          <a:off x="1122039" y="385984"/>
          <a:ext cx="119870" cy="1198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0708D-02D7-4085-A79D-96824C4EA34A}">
      <dsp:nvSpPr>
        <dsp:cNvPr id="0" name=""/>
        <dsp:cNvSpPr/>
      </dsp:nvSpPr>
      <dsp:spPr>
        <a:xfrm>
          <a:off x="1205948" y="218165"/>
          <a:ext cx="119870" cy="1198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9CEC7-1D45-454C-9A8D-24A3C053D98E}">
      <dsp:nvSpPr>
        <dsp:cNvPr id="0" name=""/>
        <dsp:cNvSpPr/>
      </dsp:nvSpPr>
      <dsp:spPr>
        <a:xfrm>
          <a:off x="1407332" y="251729"/>
          <a:ext cx="188368" cy="1883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6EB97-8923-4FF9-9D15-B6E81F8977FF}">
      <dsp:nvSpPr>
        <dsp:cNvPr id="0" name=""/>
        <dsp:cNvSpPr/>
      </dsp:nvSpPr>
      <dsp:spPr>
        <a:xfrm>
          <a:off x="1575151" y="67127"/>
          <a:ext cx="119870" cy="1198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85ECB-9649-49C6-900E-F8F78D98FB64}">
      <dsp:nvSpPr>
        <dsp:cNvPr id="0" name=""/>
        <dsp:cNvSpPr/>
      </dsp:nvSpPr>
      <dsp:spPr>
        <a:xfrm>
          <a:off x="1793316" y="0"/>
          <a:ext cx="119870" cy="11987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5E83B-4DBE-4516-9394-F8F93E4BFA48}">
      <dsp:nvSpPr>
        <dsp:cNvPr id="0" name=""/>
        <dsp:cNvSpPr/>
      </dsp:nvSpPr>
      <dsp:spPr>
        <a:xfrm>
          <a:off x="2061827" y="117473"/>
          <a:ext cx="119870" cy="1198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4EDFC-98C4-4D03-866E-71C61C224868}">
      <dsp:nvSpPr>
        <dsp:cNvPr id="0" name=""/>
        <dsp:cNvSpPr/>
      </dsp:nvSpPr>
      <dsp:spPr>
        <a:xfrm>
          <a:off x="2229646" y="201383"/>
          <a:ext cx="188368" cy="1883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5407A-DFAB-4AB6-A78F-DCDCC0F5FE13}">
      <dsp:nvSpPr>
        <dsp:cNvPr id="0" name=""/>
        <dsp:cNvSpPr/>
      </dsp:nvSpPr>
      <dsp:spPr>
        <a:xfrm>
          <a:off x="2464594" y="385984"/>
          <a:ext cx="119870" cy="1198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1A65E-BF7B-4055-92B1-4C4D902BB6F6}">
      <dsp:nvSpPr>
        <dsp:cNvPr id="0" name=""/>
        <dsp:cNvSpPr/>
      </dsp:nvSpPr>
      <dsp:spPr>
        <a:xfrm>
          <a:off x="2565285" y="570585"/>
          <a:ext cx="119870" cy="1198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AE034-0F0C-4C94-87B3-F3C5DAF49571}">
      <dsp:nvSpPr>
        <dsp:cNvPr id="0" name=""/>
        <dsp:cNvSpPr/>
      </dsp:nvSpPr>
      <dsp:spPr>
        <a:xfrm>
          <a:off x="1692624" y="218165"/>
          <a:ext cx="308239" cy="3082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B0CBA-B65B-49F5-904E-2C5947369B22}">
      <dsp:nvSpPr>
        <dsp:cNvPr id="0" name=""/>
        <dsp:cNvSpPr/>
      </dsp:nvSpPr>
      <dsp:spPr>
        <a:xfrm>
          <a:off x="1038129" y="855878"/>
          <a:ext cx="119870" cy="1198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6AE04-85DC-4050-8EE3-D26EF27A7CC4}">
      <dsp:nvSpPr>
        <dsp:cNvPr id="0" name=""/>
        <dsp:cNvSpPr/>
      </dsp:nvSpPr>
      <dsp:spPr>
        <a:xfrm>
          <a:off x="1138821" y="1006916"/>
          <a:ext cx="188368" cy="1883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81068-4CF3-4766-8E44-C947A90DAC01}">
      <dsp:nvSpPr>
        <dsp:cNvPr id="0" name=""/>
        <dsp:cNvSpPr/>
      </dsp:nvSpPr>
      <dsp:spPr>
        <a:xfrm>
          <a:off x="1390550" y="1141171"/>
          <a:ext cx="273990" cy="2739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02138-E267-49AD-8F2D-5E9D4435A83E}">
      <dsp:nvSpPr>
        <dsp:cNvPr id="0" name=""/>
        <dsp:cNvSpPr/>
      </dsp:nvSpPr>
      <dsp:spPr>
        <a:xfrm>
          <a:off x="1742970" y="1359336"/>
          <a:ext cx="119870" cy="1198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1F036-D052-4955-AFA6-7A1A5F6A69B4}">
      <dsp:nvSpPr>
        <dsp:cNvPr id="0" name=""/>
        <dsp:cNvSpPr/>
      </dsp:nvSpPr>
      <dsp:spPr>
        <a:xfrm>
          <a:off x="1810098" y="1141171"/>
          <a:ext cx="188368" cy="18836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3AF47-30B4-454B-9957-6FC88D109DDD}">
      <dsp:nvSpPr>
        <dsp:cNvPr id="0" name=""/>
        <dsp:cNvSpPr/>
      </dsp:nvSpPr>
      <dsp:spPr>
        <a:xfrm>
          <a:off x="1977917" y="1376118"/>
          <a:ext cx="119870" cy="1198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1F78C-CCC1-4D8B-90AD-3212EA65401E}">
      <dsp:nvSpPr>
        <dsp:cNvPr id="0" name=""/>
        <dsp:cNvSpPr/>
      </dsp:nvSpPr>
      <dsp:spPr>
        <a:xfrm>
          <a:off x="2128955" y="1107607"/>
          <a:ext cx="273990" cy="2739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49BC5-55D7-4807-84B3-F9D43D415CE2}">
      <dsp:nvSpPr>
        <dsp:cNvPr id="0" name=""/>
        <dsp:cNvSpPr/>
      </dsp:nvSpPr>
      <dsp:spPr>
        <a:xfrm>
          <a:off x="2498157" y="1040480"/>
          <a:ext cx="188368" cy="1883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2F20E-8FFD-451C-B8F3-64099218DF58}">
      <dsp:nvSpPr>
        <dsp:cNvPr id="0" name=""/>
        <dsp:cNvSpPr/>
      </dsp:nvSpPr>
      <dsp:spPr>
        <a:xfrm>
          <a:off x="2686526" y="251449"/>
          <a:ext cx="553212" cy="1056142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6251D-35E9-4E19-98FB-F39F99473C3B}">
      <dsp:nvSpPr>
        <dsp:cNvPr id="0" name=""/>
        <dsp:cNvSpPr/>
      </dsp:nvSpPr>
      <dsp:spPr>
        <a:xfrm>
          <a:off x="3239738" y="251962"/>
          <a:ext cx="1508760" cy="1056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Know &amp; Believe</a:t>
          </a:r>
          <a:endParaRPr lang="en-US" sz="2100" b="1" kern="1200" dirty="0"/>
        </a:p>
      </dsp:txBody>
      <dsp:txXfrm>
        <a:off x="3239738" y="251962"/>
        <a:ext cx="1508760" cy="1056132"/>
      </dsp:txXfrm>
    </dsp:sp>
    <dsp:sp modelId="{566F6871-3285-4923-B8AE-8EC612612818}">
      <dsp:nvSpPr>
        <dsp:cNvPr id="0" name=""/>
        <dsp:cNvSpPr/>
      </dsp:nvSpPr>
      <dsp:spPr>
        <a:xfrm>
          <a:off x="3239738" y="1584198"/>
          <a:ext cx="1508760" cy="930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Knowledge of Evidence</a:t>
          </a:r>
          <a:endParaRPr lang="en-US" sz="2000" b="1" kern="1200" dirty="0"/>
        </a:p>
      </dsp:txBody>
      <dsp:txXfrm>
        <a:off x="3239738" y="1584198"/>
        <a:ext cx="1508760" cy="930402"/>
      </dsp:txXfrm>
    </dsp:sp>
    <dsp:sp modelId="{2078F36B-5AC8-468F-BE05-7131E94FBB23}">
      <dsp:nvSpPr>
        <dsp:cNvPr id="0" name=""/>
        <dsp:cNvSpPr/>
      </dsp:nvSpPr>
      <dsp:spPr>
        <a:xfrm>
          <a:off x="4748498" y="251449"/>
          <a:ext cx="553212" cy="1056142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CCAB4-ABE7-407C-B27B-D07B780D4326}">
      <dsp:nvSpPr>
        <dsp:cNvPr id="0" name=""/>
        <dsp:cNvSpPr/>
      </dsp:nvSpPr>
      <dsp:spPr>
        <a:xfrm>
          <a:off x="5414867" y="176524"/>
          <a:ext cx="1282446" cy="12824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Father In Christ</a:t>
          </a:r>
          <a:endParaRPr lang="en-US" sz="2100" kern="1200" dirty="0"/>
        </a:p>
      </dsp:txBody>
      <dsp:txXfrm>
        <a:off x="5602677" y="364334"/>
        <a:ext cx="906826" cy="906826"/>
      </dsp:txXfrm>
    </dsp:sp>
    <dsp:sp modelId="{9197A3C1-61F8-4ECE-A17E-58E952D0317B}">
      <dsp:nvSpPr>
        <dsp:cNvPr id="0" name=""/>
        <dsp:cNvSpPr/>
      </dsp:nvSpPr>
      <dsp:spPr>
        <a:xfrm>
          <a:off x="5301710" y="1584198"/>
          <a:ext cx="1508760" cy="930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The Faith From The Evidence</a:t>
          </a:r>
          <a:endParaRPr lang="en-US" sz="2000" b="1" kern="1200" dirty="0"/>
        </a:p>
      </dsp:txBody>
      <dsp:txXfrm>
        <a:off x="5301710" y="1584198"/>
        <a:ext cx="1508760" cy="930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0FE47-A2CD-4797-9BF6-DFE65DE46455}">
      <dsp:nvSpPr>
        <dsp:cNvPr id="0" name=""/>
        <dsp:cNvSpPr/>
      </dsp:nvSpPr>
      <dsp:spPr>
        <a:xfrm>
          <a:off x="1289570" y="5812"/>
          <a:ext cx="2231707" cy="223204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F1224-7E5F-4339-A078-15AAD95FE887}">
      <dsp:nvSpPr>
        <dsp:cNvPr id="0" name=""/>
        <dsp:cNvSpPr/>
      </dsp:nvSpPr>
      <dsp:spPr>
        <a:xfrm>
          <a:off x="1782851" y="811649"/>
          <a:ext cx="1240116" cy="619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unseen</a:t>
          </a:r>
          <a:endParaRPr lang="en-US" sz="2600" b="1" kern="1200" dirty="0"/>
        </a:p>
      </dsp:txBody>
      <dsp:txXfrm>
        <a:off x="1782851" y="811649"/>
        <a:ext cx="1240116" cy="619910"/>
      </dsp:txXfrm>
    </dsp:sp>
    <dsp:sp modelId="{555559CC-39BC-493F-9101-19F22EFC5791}">
      <dsp:nvSpPr>
        <dsp:cNvPr id="0" name=""/>
        <dsp:cNvSpPr/>
      </dsp:nvSpPr>
      <dsp:spPr>
        <a:xfrm>
          <a:off x="669721" y="1288289"/>
          <a:ext cx="2231707" cy="223204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613B1-A52E-44AB-AE5C-36B8CBD224AA}">
      <dsp:nvSpPr>
        <dsp:cNvPr id="0" name=""/>
        <dsp:cNvSpPr/>
      </dsp:nvSpPr>
      <dsp:spPr>
        <a:xfrm>
          <a:off x="1165517" y="2101544"/>
          <a:ext cx="1240116" cy="619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believed</a:t>
          </a:r>
          <a:endParaRPr lang="en-US" sz="2600" b="1" kern="1200" dirty="0"/>
        </a:p>
      </dsp:txBody>
      <dsp:txXfrm>
        <a:off x="1165517" y="2101544"/>
        <a:ext cx="1240116" cy="619910"/>
      </dsp:txXfrm>
    </dsp:sp>
    <dsp:sp modelId="{F44FE80E-CB4C-42D0-B1D1-B2391CFBE6F7}">
      <dsp:nvSpPr>
        <dsp:cNvPr id="0" name=""/>
        <dsp:cNvSpPr/>
      </dsp:nvSpPr>
      <dsp:spPr>
        <a:xfrm>
          <a:off x="1448409" y="2724236"/>
          <a:ext cx="1917382" cy="191815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FA567-0649-435C-8A3E-CAAA23C60D1F}">
      <dsp:nvSpPr>
        <dsp:cNvPr id="0" name=""/>
        <dsp:cNvSpPr/>
      </dsp:nvSpPr>
      <dsp:spPr>
        <a:xfrm>
          <a:off x="1785785" y="3393294"/>
          <a:ext cx="1240116" cy="619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loved</a:t>
          </a:r>
          <a:endParaRPr lang="en-US" sz="2600" b="1" kern="1200" dirty="0"/>
        </a:p>
      </dsp:txBody>
      <dsp:txXfrm>
        <a:off x="1785785" y="3393294"/>
        <a:ext cx="1240116" cy="6199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0FE47-A2CD-4797-9BF6-DFE65DE46455}">
      <dsp:nvSpPr>
        <dsp:cNvPr id="0" name=""/>
        <dsp:cNvSpPr/>
      </dsp:nvSpPr>
      <dsp:spPr>
        <a:xfrm>
          <a:off x="1289570" y="5812"/>
          <a:ext cx="2231707" cy="223204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F1224-7E5F-4339-A078-15AAD95FE887}">
      <dsp:nvSpPr>
        <dsp:cNvPr id="0" name=""/>
        <dsp:cNvSpPr/>
      </dsp:nvSpPr>
      <dsp:spPr>
        <a:xfrm>
          <a:off x="1782851" y="811649"/>
          <a:ext cx="1240116" cy="619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unseen</a:t>
          </a:r>
          <a:endParaRPr lang="en-US" sz="2600" b="1" kern="1200" dirty="0"/>
        </a:p>
      </dsp:txBody>
      <dsp:txXfrm>
        <a:off x="1782851" y="811649"/>
        <a:ext cx="1240116" cy="619910"/>
      </dsp:txXfrm>
    </dsp:sp>
    <dsp:sp modelId="{555559CC-39BC-493F-9101-19F22EFC5791}">
      <dsp:nvSpPr>
        <dsp:cNvPr id="0" name=""/>
        <dsp:cNvSpPr/>
      </dsp:nvSpPr>
      <dsp:spPr>
        <a:xfrm>
          <a:off x="669721" y="1288289"/>
          <a:ext cx="2231707" cy="223204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>
            <a:lumMod val="75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613B1-A52E-44AB-AE5C-36B8CBD224AA}">
      <dsp:nvSpPr>
        <dsp:cNvPr id="0" name=""/>
        <dsp:cNvSpPr/>
      </dsp:nvSpPr>
      <dsp:spPr>
        <a:xfrm>
          <a:off x="1165517" y="2101544"/>
          <a:ext cx="1240116" cy="619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believed</a:t>
          </a:r>
          <a:endParaRPr lang="en-US" sz="2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65517" y="2101544"/>
        <a:ext cx="1240116" cy="619910"/>
      </dsp:txXfrm>
    </dsp:sp>
    <dsp:sp modelId="{F44FE80E-CB4C-42D0-B1D1-B2391CFBE6F7}">
      <dsp:nvSpPr>
        <dsp:cNvPr id="0" name=""/>
        <dsp:cNvSpPr/>
      </dsp:nvSpPr>
      <dsp:spPr>
        <a:xfrm>
          <a:off x="1448409" y="2724236"/>
          <a:ext cx="1917382" cy="191815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FA567-0649-435C-8A3E-CAAA23C60D1F}">
      <dsp:nvSpPr>
        <dsp:cNvPr id="0" name=""/>
        <dsp:cNvSpPr/>
      </dsp:nvSpPr>
      <dsp:spPr>
        <a:xfrm>
          <a:off x="1785785" y="3393294"/>
          <a:ext cx="1240116" cy="619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</a:rPr>
            <a:t>loved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1785785" y="3393294"/>
        <a:ext cx="1240116" cy="619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A905C-0F91-45DA-9341-3458BDBBC355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6617E-955B-40A4-9D33-10D9DBEAB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0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6617E-955B-40A4-9D33-10D9DBEABB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50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34599-65A1-4935-A948-13937C83412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Wallace, Steven J.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www.revelationandcreation.com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"Why I Believe In God"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20F76-6824-40CF-B20B-0AD57E8DBED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40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6617E-955B-40A4-9D33-10D9DBEABB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1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E049D-E1F0-4DF1-A408-A2E3AF6F5FA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92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632F-3D65-4B10-B8FE-CB15CDAE930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Wallace, Steven J.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www.revelationandcreation.com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Why I Believe In Creation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6617E-955B-40A4-9D33-10D9DBEABB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11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6617E-955B-40A4-9D33-10D9DBEABBE6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11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6617E-955B-40A4-9D33-10D9DBEABBE6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11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6617E-955B-40A4-9D33-10D9DBEABB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43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6617E-955B-40A4-9D33-10D9DBEABB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81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34599-65A1-4935-A948-13937C83412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Wallace, Steven J.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www.revelationandcreation.com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"Why I Believe In God"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4/10/2015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1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4/10/2015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5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4/10/2015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472A-8161-4807-BB44-AC596956BD53}" type="datetimeFigureOut">
              <a:rPr lang="en-US" smtClean="0">
                <a:solidFill>
                  <a:srgbClr val="FFFFFF"/>
                </a:solidFill>
              </a:rPr>
              <a:pPr/>
              <a:t>4/10/2015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8E80-9C81-480B-9AA0-84F4C967FD9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09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472A-8161-4807-BB44-AC596956BD53}" type="datetimeFigureOut">
              <a:rPr lang="en-US" smtClean="0">
                <a:solidFill>
                  <a:srgbClr val="FFFFFF"/>
                </a:solidFill>
              </a:rPr>
              <a:pPr/>
              <a:t>4/10/2015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8E80-9C81-480B-9AA0-84F4C967FD9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54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472A-8161-4807-BB44-AC596956BD53}" type="datetimeFigureOut">
              <a:rPr lang="en-US" smtClean="0">
                <a:solidFill>
                  <a:srgbClr val="FFFFFF"/>
                </a:solidFill>
              </a:rPr>
              <a:pPr/>
              <a:t>4/10/2015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8E80-9C81-480B-9AA0-84F4C967FD9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58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472A-8161-4807-BB44-AC596956BD53}" type="datetimeFigureOut">
              <a:rPr lang="en-US" smtClean="0">
                <a:solidFill>
                  <a:srgbClr val="FFFFFF"/>
                </a:solidFill>
              </a:rPr>
              <a:pPr/>
              <a:t>4/10/2015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8E80-9C81-480B-9AA0-84F4C967FD9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11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472A-8161-4807-BB44-AC596956BD53}" type="datetimeFigureOut">
              <a:rPr lang="en-US" smtClean="0">
                <a:solidFill>
                  <a:srgbClr val="FFFFFF"/>
                </a:solidFill>
              </a:rPr>
              <a:pPr/>
              <a:t>4/10/2015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8E80-9C81-480B-9AA0-84F4C967FD9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7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472A-8161-4807-BB44-AC596956BD53}" type="datetimeFigureOut">
              <a:rPr lang="en-US" smtClean="0">
                <a:solidFill>
                  <a:srgbClr val="FFFFFF"/>
                </a:solidFill>
              </a:rPr>
              <a:pPr/>
              <a:t>4/10/2015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8E80-9C81-480B-9AA0-84F4C967FD9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35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472A-8161-4807-BB44-AC596956BD53}" type="datetimeFigureOut">
              <a:rPr lang="en-US" smtClean="0">
                <a:solidFill>
                  <a:srgbClr val="FFFFFF"/>
                </a:solidFill>
              </a:rPr>
              <a:pPr/>
              <a:t>4/10/2015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8E80-9C81-480B-9AA0-84F4C967FD9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12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472A-8161-4807-BB44-AC596956BD53}" type="datetimeFigureOut">
              <a:rPr lang="en-US" smtClean="0">
                <a:solidFill>
                  <a:srgbClr val="FFFFFF"/>
                </a:solidFill>
              </a:rPr>
              <a:pPr/>
              <a:t>4/10/2015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8E80-9C81-480B-9AA0-84F4C967FD9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6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4/10/2015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97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472A-8161-4807-BB44-AC596956BD53}" type="datetimeFigureOut">
              <a:rPr lang="en-US" smtClean="0">
                <a:solidFill>
                  <a:srgbClr val="FFFFFF"/>
                </a:solidFill>
              </a:rPr>
              <a:pPr/>
              <a:t>4/10/2015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8E80-9C81-480B-9AA0-84F4C967FD9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99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472A-8161-4807-BB44-AC596956BD53}" type="datetimeFigureOut">
              <a:rPr lang="en-US" smtClean="0">
                <a:solidFill>
                  <a:srgbClr val="FFFFFF"/>
                </a:solidFill>
              </a:rPr>
              <a:pPr/>
              <a:t>4/10/2015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8E80-9C81-480B-9AA0-84F4C967FD9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08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472A-8161-4807-BB44-AC596956BD53}" type="datetimeFigureOut">
              <a:rPr lang="en-US" smtClean="0">
                <a:solidFill>
                  <a:srgbClr val="FFFFFF"/>
                </a:solidFill>
              </a:rPr>
              <a:pPr/>
              <a:t>4/10/2015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8E80-9C81-480B-9AA0-84F4C967FD9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09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D70C-4BB2-45E5-9C59-3B8FB246F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447B-A7D5-4048-AA1C-B02589ECB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82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D70C-4BB2-45E5-9C59-3B8FB246F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447B-A7D5-4048-AA1C-B02589ECB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31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D70C-4BB2-45E5-9C59-3B8FB246F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447B-A7D5-4048-AA1C-B02589ECB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28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D70C-4BB2-45E5-9C59-3B8FB246F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447B-A7D5-4048-AA1C-B02589ECB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54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D70C-4BB2-45E5-9C59-3B8FB246F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447B-A7D5-4048-AA1C-B02589ECB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03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D70C-4BB2-45E5-9C59-3B8FB246F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447B-A7D5-4048-AA1C-B02589ECB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97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D70C-4BB2-45E5-9C59-3B8FB246F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447B-A7D5-4048-AA1C-B02589ECB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6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4/10/2015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31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D70C-4BB2-45E5-9C59-3B8FB246F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447B-A7D5-4048-AA1C-B02589ECB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19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D70C-4BB2-45E5-9C59-3B8FB246F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447B-A7D5-4048-AA1C-B02589ECB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1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D70C-4BB2-45E5-9C59-3B8FB246F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447B-A7D5-4048-AA1C-B02589ECB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18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D70C-4BB2-45E5-9C59-3B8FB246F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447B-A7D5-4048-AA1C-B02589ECB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06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4/10/2015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70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4/10/2015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6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4/10/2015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99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4/10/2015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06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4/10/2015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88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4/10/2015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4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4/10/2015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14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4/10/2015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424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4/10/2015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751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indent="-274320">
              <a:buClr>
                <a:srgbClr val="4F81BD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4/10/2015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31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4/10/2015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699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4/10/2015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05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8B6BAE-978F-4C15-9351-B3ED567E37C7}" type="datetimeFigureOut">
              <a:rPr lang="en-US" smtClean="0">
                <a:solidFill>
                  <a:srgbClr val="1F497D"/>
                </a:solidFill>
              </a:rPr>
              <a:pPr/>
              <a:t>4/10/2015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FC402-6E87-4444-BAD8-E8E6EBA6370C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043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8B6BAE-978F-4C15-9351-B3ED567E37C7}" type="datetimeFigureOut">
              <a:rPr lang="en-US" smtClean="0">
                <a:solidFill>
                  <a:srgbClr val="1F497D"/>
                </a:solidFill>
              </a:rPr>
              <a:pPr/>
              <a:t>4/10/2015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FC402-6E87-4444-BAD8-E8E6EBA6370C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201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8B6BAE-978F-4C15-9351-B3ED567E37C7}" type="datetimeFigureOut">
              <a:rPr lang="en-US" smtClean="0">
                <a:solidFill>
                  <a:srgbClr val="1F497D"/>
                </a:solidFill>
              </a:rPr>
              <a:pPr/>
              <a:t>4/10/2015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FC402-6E87-4444-BAD8-E8E6EBA6370C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643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8B6BAE-978F-4C15-9351-B3ED567E37C7}" type="datetimeFigureOut">
              <a:rPr lang="en-US" smtClean="0">
                <a:solidFill>
                  <a:srgbClr val="1F497D"/>
                </a:solidFill>
              </a:rPr>
              <a:pPr/>
              <a:t>4/10/2015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FC402-6E87-4444-BAD8-E8E6EBA6370C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15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8B6BAE-978F-4C15-9351-B3ED567E37C7}" type="datetimeFigureOut">
              <a:rPr lang="en-US" smtClean="0">
                <a:solidFill>
                  <a:srgbClr val="1F497D"/>
                </a:solidFill>
              </a:rPr>
              <a:pPr/>
              <a:t>4/10/2015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FC402-6E87-4444-BAD8-E8E6EBA6370C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4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4/10/2015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980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8B6BAE-978F-4C15-9351-B3ED567E37C7}" type="datetimeFigureOut">
              <a:rPr lang="en-US" smtClean="0">
                <a:solidFill>
                  <a:srgbClr val="1F497D"/>
                </a:solidFill>
              </a:rPr>
              <a:pPr/>
              <a:t>4/10/2015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FC402-6E87-4444-BAD8-E8E6EBA6370C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359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8B6BAE-978F-4C15-9351-B3ED567E37C7}" type="datetimeFigureOut">
              <a:rPr lang="en-US" smtClean="0">
                <a:solidFill>
                  <a:srgbClr val="1F497D"/>
                </a:solidFill>
              </a:rPr>
              <a:pPr/>
              <a:t>4/10/2015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FC402-6E87-4444-BAD8-E8E6EBA6370C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744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8B6BAE-978F-4C15-9351-B3ED567E37C7}" type="datetimeFigureOut">
              <a:rPr lang="en-US" smtClean="0">
                <a:solidFill>
                  <a:srgbClr val="1F497D"/>
                </a:solidFill>
              </a:rPr>
              <a:pPr/>
              <a:t>4/10/2015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FC402-6E87-4444-BAD8-E8E6EBA6370C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420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8B6BAE-978F-4C15-9351-B3ED567E37C7}" type="datetimeFigureOut">
              <a:rPr lang="en-US" smtClean="0">
                <a:solidFill>
                  <a:srgbClr val="1F497D"/>
                </a:solidFill>
              </a:rPr>
              <a:pPr/>
              <a:t>4/10/2015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FC402-6E87-4444-BAD8-E8E6EBA6370C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505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8B6BAE-978F-4C15-9351-B3ED567E37C7}" type="datetimeFigureOut">
              <a:rPr lang="en-US" smtClean="0">
                <a:solidFill>
                  <a:srgbClr val="1F497D"/>
                </a:solidFill>
              </a:rPr>
              <a:pPr/>
              <a:t>4/10/2015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FC402-6E87-4444-BAD8-E8E6EBA6370C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146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8B6BAE-978F-4C15-9351-B3ED567E37C7}" type="datetimeFigureOut">
              <a:rPr lang="en-US" smtClean="0">
                <a:solidFill>
                  <a:srgbClr val="1F497D"/>
                </a:solidFill>
              </a:rPr>
              <a:pPr/>
              <a:t>4/10/2015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FC402-6E87-4444-BAD8-E8E6EBA6370C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301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6F3C9-14A4-4228-9366-9BADE6BD41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2097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F82AD-4244-4F20-A3D9-87D90CF907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3726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CE573-0070-44F7-BD97-6F91A8D193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2219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59B80-0884-4C64-B9F9-D260CBAAF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88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4/10/2015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87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7E24D-A5E7-4F43-ADC7-6D4D469B74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3629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F0A0D-EA01-4794-B72A-1CDA7E5A62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7159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80075-9653-4F6A-BA2B-22700F4220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3833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6CF01-0185-4F11-940B-704421D6A2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9641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9F8D3-8CC0-4274-A5D4-0303848E86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4519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5F3CF-52E6-47D5-9589-25AA975F8C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9943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7FA58-C87F-4E48-B934-69594767A6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4516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47FD7-841F-4121-BCC0-D0E4B6BA12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3027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230F0-7FB2-4F7A-A139-03BD94E05D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6333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5418F-E2D5-43E1-936A-75AD4185AD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32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4/10/2015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238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77E61-9517-4FB2-A06E-CB658C66A6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5471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7C931-9C37-450E-8382-BB467003F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0365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F38E5-DF91-4B42-8966-7093D62991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9654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555E6-8AA8-4202-B1C9-94F47B3ED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6175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DF622-F922-48E1-B2F8-3B2A20E5DC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1125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5DB3F-50E1-4C4C-B413-CD3D8F4508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2178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81A20-BE9D-4057-8DFD-199DE0554A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2094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315F3-2F63-423E-94A6-C053B88A8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511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D70C-4BB2-45E5-9C59-3B8FB246F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447B-A7D5-4048-AA1C-B02589ECB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42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D70C-4BB2-45E5-9C59-3B8FB246F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447B-A7D5-4048-AA1C-B02589ECB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7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4/10/2015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869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D70C-4BB2-45E5-9C59-3B8FB246F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447B-A7D5-4048-AA1C-B02589ECB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894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D70C-4BB2-45E5-9C59-3B8FB246F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447B-A7D5-4048-AA1C-B02589ECB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995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D70C-4BB2-45E5-9C59-3B8FB246F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447B-A7D5-4048-AA1C-B02589ECB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084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D70C-4BB2-45E5-9C59-3B8FB246F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447B-A7D5-4048-AA1C-B02589ECB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365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D70C-4BB2-45E5-9C59-3B8FB246F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447B-A7D5-4048-AA1C-B02589ECB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674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D70C-4BB2-45E5-9C59-3B8FB246F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447B-A7D5-4048-AA1C-B02589ECB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958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D70C-4BB2-45E5-9C59-3B8FB246F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447B-A7D5-4048-AA1C-B02589ECB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89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D70C-4BB2-45E5-9C59-3B8FB246F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447B-A7D5-4048-AA1C-B02589ECB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846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D70C-4BB2-45E5-9C59-3B8FB246F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447B-A7D5-4048-AA1C-B02589ECB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7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indent="-274320">
              <a:buClr>
                <a:srgbClr val="4F81BD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4/10/2015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5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4/10/2015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>
              <a:solidFill>
                <a:srgbClr val="1F497D"/>
              </a:solidFill>
            </a:endParaRPr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3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F5B472A-8161-4807-BB44-AC596956BD53}" type="datetimeFigureOut">
              <a:rPr lang="en-US" smtClean="0">
                <a:solidFill>
                  <a:srgbClr val="FFFFFF"/>
                </a:solidFill>
              </a:rPr>
              <a:pPr/>
              <a:t>4/10/2015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2408E80-9C81-480B-9AA0-84F4C967FD9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12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1D70C-4BB2-45E5-9C59-3B8FB246F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E447B-A7D5-4048-AA1C-B02589ECB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2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4/10/2015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>
              <a:solidFill>
                <a:srgbClr val="1F497D"/>
              </a:solidFill>
            </a:endParaRPr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3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rgbClr val="C00000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rgbClr val="C00000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" name="Picture 204" descr="gospel of light, the_t_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88B6BAE-978F-4C15-9351-B3ED567E37C7}" type="datetimeFigureOut">
              <a:rPr lang="en-US" smtClean="0">
                <a:solidFill>
                  <a:srgbClr val="1F497D"/>
                </a:solidFill>
              </a:rPr>
              <a:pPr/>
              <a:t>4/10/2015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0FC402-6E87-4444-BAD8-E8E6EBA6370C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adley Hand ITC" panose="03070402050302030203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Eras Medium ITC" panose="020B06020305040208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Eras Medium ITC" panose="020B06020305040208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Eras Medium ITC" panose="020B06020305040208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Eras Medium ITC" panose="020B06020305040208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Eras Medium ITC" panose="020B06020305040208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7" name="Picture 211" descr="gospel of light, the_c_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1D6FF8-6505-42DD-B975-B4115F2ACE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>
              <a:lumMod val="40000"/>
              <a:lumOff val="60000"/>
            </a:schemeClr>
          </a:solidFill>
          <a:latin typeface="Bradley Hand ITC" panose="03070402050302030203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>
              <a:lumMod val="95000"/>
            </a:schemeClr>
          </a:solidFill>
          <a:latin typeface="Eras Medium ITC" panose="020B06020305040208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>
              <a:lumMod val="95000"/>
            </a:schemeClr>
          </a:solidFill>
          <a:latin typeface="Eras Medium ITC" panose="020B06020305040208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>
              <a:lumMod val="95000"/>
            </a:schemeClr>
          </a:solidFill>
          <a:latin typeface="Eras Medium ITC" panose="020B06020305040208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>
              <a:lumMod val="95000"/>
            </a:schemeClr>
          </a:solidFill>
          <a:latin typeface="Eras Medium ITC" panose="020B06020305040208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>
              <a:lumMod val="95000"/>
            </a:schemeClr>
          </a:solidFill>
          <a:latin typeface="Eras Medium ITC" panose="020B06020305040208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77" name="Picture 117" descr="gospel of light, the_c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533010-BAFA-4372-947F-C661CCBF1B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adley Hand ITC" panose="03070402050302030203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Eras Medium ITC" panose="020B06020305040208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Eras Medium ITC" panose="020B06020305040208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Eras Medium ITC" panose="020B06020305040208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Eras Medium ITC" panose="020B06020305040208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Eras Medium ITC" panose="020B06020305040208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1D70C-4BB2-45E5-9C59-3B8FB246F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E447B-A7D5-4048-AA1C-B02589ECB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1425"/>
            <a:ext cx="7772400" cy="2289175"/>
          </a:xfrm>
        </p:spPr>
        <p:txBody>
          <a:bodyPr/>
          <a:lstStyle/>
          <a:p>
            <a:r>
              <a:rPr lang="en-US" sz="6000" dirty="0" smtClean="0"/>
              <a:t>Is There Really A God </a:t>
            </a:r>
            <a:r>
              <a:rPr lang="en-US" sz="11500" dirty="0" smtClean="0">
                <a:effectLst>
                  <a:glow rad="101600">
                    <a:schemeClr val="accent2">
                      <a:alpha val="60000"/>
                    </a:schemeClr>
                  </a:glow>
                </a:effectLst>
              </a:rPr>
              <a:t>In Heaven?</a:t>
            </a:r>
            <a:endParaRPr lang="en-US" sz="11500" dirty="0">
              <a:effectLst>
                <a:glow rad="101600">
                  <a:schemeClr val="accent2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492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Evidence &amp; Faith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2"/>
            <a:r>
              <a:rPr lang="en-US" sz="2400" dirty="0" smtClean="0"/>
              <a:t>“but </a:t>
            </a:r>
            <a:r>
              <a:rPr lang="en-US" sz="2400" dirty="0"/>
              <a:t>if I do, though you do not believe Me, </a:t>
            </a:r>
            <a:r>
              <a:rPr lang="en-US" sz="2400" b="1" dirty="0"/>
              <a:t>believe the works</a:t>
            </a:r>
            <a:r>
              <a:rPr lang="en-US" sz="2400" dirty="0"/>
              <a:t>, that you may know and believe that the Father is in Me, and I in </a:t>
            </a:r>
            <a:r>
              <a:rPr lang="en-US" sz="2400" dirty="0" smtClean="0"/>
              <a:t>Him” (Jn. 10:38)</a:t>
            </a:r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96195719"/>
              </p:ext>
            </p:extLst>
          </p:nvPr>
        </p:nvGraphicFramePr>
        <p:xfrm>
          <a:off x="762000" y="3048000"/>
          <a:ext cx="78486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Steven\AppData\Local\Microsoft\Windows\Temporary Internet Files\Content.IE5\WCLR0ZP7\MP90038554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1524000" cy="21336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457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Evidence &amp; Faith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40386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/>
            <a:r>
              <a:rPr lang="en-US" sz="3200" dirty="0" smtClean="0"/>
              <a:t>How can a person believe and love someone he has not seen? </a:t>
            </a:r>
          </a:p>
          <a:p>
            <a:pPr lvl="1"/>
            <a:r>
              <a:rPr lang="en-US" sz="2600" dirty="0"/>
              <a:t>“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whom having not seen you love. </a:t>
            </a:r>
            <a:r>
              <a:rPr lang="en-US" sz="2600" dirty="0"/>
              <a:t>Though now you do not see Him, yet </a:t>
            </a:r>
            <a:r>
              <a:rPr lang="en-US" sz="2600" b="1" dirty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believing</a:t>
            </a:r>
            <a:r>
              <a:rPr lang="en-US" sz="2600" dirty="0"/>
              <a:t>, you rejoice with joy inexpressible and full of </a:t>
            </a:r>
            <a:r>
              <a:rPr lang="en-US" sz="2600" dirty="0" smtClean="0"/>
              <a:t>glory” (1 Pet. 1:8)</a:t>
            </a:r>
            <a:endParaRPr lang="en-US" sz="26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77121473"/>
              </p:ext>
            </p:extLst>
          </p:nvPr>
        </p:nvGraphicFramePr>
        <p:xfrm>
          <a:off x="4800600" y="1676400"/>
          <a:ext cx="4191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3050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>
            <a:stCxn id="4" idx="2"/>
          </p:cNvCxnSpPr>
          <p:nvPr/>
        </p:nvCxnSpPr>
        <p:spPr>
          <a:xfrm>
            <a:off x="3297997" y="2687598"/>
            <a:ext cx="2340544" cy="74140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Evidence &amp; Faith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59293150"/>
              </p:ext>
            </p:extLst>
          </p:nvPr>
        </p:nvGraphicFramePr>
        <p:xfrm>
          <a:off x="4800600" y="1676400"/>
          <a:ext cx="4191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2133600"/>
            <a:ext cx="5376793" cy="55399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000" dirty="0" smtClean="0">
                <a:latin typeface="Berlin Sans FB Demi" pitchFamily="34" charset="0"/>
              </a:rPr>
              <a:t>Evidence Had To Be Presented</a:t>
            </a:r>
            <a:endParaRPr lang="en-US" sz="3000" dirty="0">
              <a:latin typeface="Berlin Sans FB Dem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415605"/>
            <a:ext cx="4722768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b="1" spc="300" dirty="0" smtClean="0">
                <a:solidFill>
                  <a:srgbClr val="FFFF00"/>
                </a:solidFill>
              </a:rPr>
              <a:t>PREACHING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 smtClean="0"/>
              <a:t>(1 Pet. 1:25; Rom. 10:17)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spc="300" dirty="0" smtClean="0">
                <a:solidFill>
                  <a:srgbClr val="FFFF00"/>
                </a:solidFill>
              </a:rPr>
              <a:t>CREDIBLE TESTIMONY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 smtClean="0"/>
              <a:t>(2 Pet. 1:16-21)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7968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81600"/>
            <a:ext cx="48768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atin typeface="Adobe Garamond Pro Bold" pitchFamily="18" charset="0"/>
              </a:rPr>
              <a:t>Scientism</a:t>
            </a:r>
            <a:endParaRPr lang="en-US" dirty="0">
              <a:latin typeface="Adobe Garamond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3352800"/>
          </a:xfrm>
          <a:prstGeom prst="cloudCallout">
            <a:avLst>
              <a:gd name="adj1" fmla="val 19743"/>
              <a:gd name="adj2" fmla="val 6308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 smtClean="0"/>
              <a:t>“Belief in the unseen is weird…why should I believe in God? Praying to something “unseen” is loony. </a:t>
            </a:r>
          </a:p>
          <a:p>
            <a:pPr algn="ctr"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won’t believe anything unless I can see it</a:t>
            </a:r>
            <a:r>
              <a:rPr lang="en-US" sz="2800" dirty="0" smtClean="0"/>
              <a:t>.”</a:t>
            </a:r>
            <a:endParaRPr lang="en-US" sz="2800" dirty="0"/>
          </a:p>
        </p:txBody>
      </p:sp>
      <p:pic>
        <p:nvPicPr>
          <p:cNvPr id="1028" name="Picture 4" descr="http://downloads.clipart.com/33394574.png?t=1218325628&amp;h=31cedc412a376c5b7f408689b8955a82&amp;u=stevenjwalla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254215"/>
            <a:ext cx="3349625" cy="39971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4343400"/>
            <a:ext cx="4876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Yet these believe in evolution without seeing it!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334907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4495800" cy="792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Seeing the Unseen</a:t>
            </a:r>
            <a:endParaRPr lang="en-US" dirty="0"/>
          </a:p>
        </p:txBody>
      </p:sp>
      <p:pic>
        <p:nvPicPr>
          <p:cNvPr id="1026" name="Picture 2" descr="http://downloads.clipart.com/26815659.jpg?t=1218748746&amp;h=ea7db637a180a40c7b79325ae29264d9&amp;u=stevenjwallace"/>
          <p:cNvPicPr>
            <a:picLocks noChangeAspect="1" noChangeArrowheads="1"/>
          </p:cNvPicPr>
          <p:nvPr/>
        </p:nvPicPr>
        <p:blipFill>
          <a:blip r:embed="rId2"/>
          <a:srcRect b="30000"/>
          <a:stretch>
            <a:fillRect/>
          </a:stretch>
        </p:blipFill>
        <p:spPr bwMode="auto">
          <a:xfrm>
            <a:off x="228601" y="1829658"/>
            <a:ext cx="4495800" cy="4723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http://downloads.clipart.com/37030246.jpg?t=1218748870&amp;h=44f16efc1f07b01e0991d0696bf7a317&amp;u=stevenjwallace"/>
          <p:cNvPicPr>
            <a:picLocks noChangeAspect="1" noChangeArrowheads="1"/>
          </p:cNvPicPr>
          <p:nvPr/>
        </p:nvPicPr>
        <p:blipFill>
          <a:blip r:embed="rId3"/>
          <a:srcRect l="31659"/>
          <a:stretch>
            <a:fillRect/>
          </a:stretch>
        </p:blipFill>
        <p:spPr bwMode="auto">
          <a:xfrm>
            <a:off x="5181600" y="2362200"/>
            <a:ext cx="3495588" cy="3409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953000" y="1066800"/>
            <a:ext cx="3733800" cy="201757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I Don’t Have To See The </a:t>
            </a:r>
            <a:r>
              <a:rPr lang="en-US" sz="3600" b="1" spc="600" dirty="0">
                <a:solidFill>
                  <a:prstClr val="white"/>
                </a:solidFill>
              </a:rPr>
              <a:t>FLAMES</a:t>
            </a:r>
            <a:endParaRPr lang="en-US" sz="2400" b="1" spc="6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5181600"/>
            <a:ext cx="3678508" cy="1461611"/>
          </a:xfrm>
          <a:prstGeom prst="upArrowCallout">
            <a:avLst>
              <a:gd name="adj1" fmla="val 44891"/>
              <a:gd name="adj2" fmla="val 40629"/>
              <a:gd name="adj3" fmla="val 25000"/>
              <a:gd name="adj4" fmla="val 6497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To Know They Were In This </a:t>
            </a:r>
            <a:r>
              <a:rPr lang="en-US" sz="3200" b="1" spc="300" dirty="0">
                <a:solidFill>
                  <a:prstClr val="white"/>
                </a:solidFill>
              </a:rPr>
              <a:t>FOREST</a:t>
            </a:r>
            <a:endParaRPr lang="en-US" sz="2400" b="1" spc="3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884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Believe In George Washington?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5259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Do you believe he was our first president?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Do you believe he even existed?</a:t>
            </a: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Have you seen him?</a:t>
            </a: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Have you heard him?</a:t>
            </a: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Have you talked with him?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4818" name="Picture 2" descr="http://downloads.clipart.com/25167137.png?t=1217045368&amp;h=14bb9844ca08cda8052adf7a39580821&amp;u=stevenjwalla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95400"/>
            <a:ext cx="3406775" cy="5246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87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Believe in Mount Rushmore?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4114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 you believe it is real or a fabrication?</a:t>
            </a:r>
          </a:p>
          <a:p>
            <a:r>
              <a:rPr lang="en-US" dirty="0" smtClean="0"/>
              <a:t>If you believe it real…</a:t>
            </a:r>
          </a:p>
          <a:p>
            <a:pPr lvl="1"/>
            <a:r>
              <a:rPr lang="en-US" dirty="0" smtClean="0"/>
              <a:t>Do you believe it was given to us by aliens?</a:t>
            </a:r>
          </a:p>
          <a:p>
            <a:pPr lvl="1"/>
            <a:r>
              <a:rPr lang="en-US" dirty="0" smtClean="0"/>
              <a:t>Do you believe it was the product of erosion?</a:t>
            </a:r>
          </a:p>
          <a:p>
            <a:pPr lvl="1"/>
            <a:r>
              <a:rPr lang="en-US" dirty="0" smtClean="0"/>
              <a:t>Do you believe it was the product of random and violent explosions?</a:t>
            </a:r>
          </a:p>
          <a:p>
            <a:pPr lvl="1"/>
            <a:r>
              <a:rPr lang="en-US" dirty="0" smtClean="0"/>
              <a:t>Do you believe it was designed by intelligence?</a:t>
            </a:r>
          </a:p>
        </p:txBody>
      </p:sp>
      <p:pic>
        <p:nvPicPr>
          <p:cNvPr id="30722" name="Picture 2" descr="http://downloads.clipart.com/7721586.jpg?t=1217044891&amp;h=07c7ee1834b355466bf8b6b7681d3798&amp;u=stevenjwallace"/>
          <p:cNvPicPr>
            <a:picLocks noChangeAspect="1" noChangeArrowheads="1"/>
          </p:cNvPicPr>
          <p:nvPr/>
        </p:nvPicPr>
        <p:blipFill>
          <a:blip r:embed="rId3"/>
          <a:srcRect b="13891"/>
          <a:stretch>
            <a:fillRect/>
          </a:stretch>
        </p:blipFill>
        <p:spPr bwMode="auto">
          <a:xfrm>
            <a:off x="0" y="1143000"/>
            <a:ext cx="47371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779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“</a:t>
            </a:r>
            <a:r>
              <a:rPr lang="en-US" sz="2800" dirty="0">
                <a:solidFill>
                  <a:schemeClr val="tx1"/>
                </a:solidFill>
              </a:rPr>
              <a:t>But there is a God in heaven who reveals secrets, and He has made known to King Nebuchadnezzar what will be in the latter days….” (Dan. 2:28).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41210"/>
            <a:ext cx="1219200" cy="1470025"/>
          </a:xfrm>
        </p:spPr>
        <p:txBody>
          <a:bodyPr>
            <a:normAutofit/>
          </a:bodyPr>
          <a:lstStyle/>
          <a:p>
            <a:r>
              <a:rPr lang="en-US" sz="5400" cap="none" dirty="0" smtClean="0"/>
              <a:t>Is</a:t>
            </a:r>
            <a:endParaRPr lang="en-US" sz="5400" cap="non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00200" y="2133600"/>
            <a:ext cx="1905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FFFFFF"/>
                </a:solidFill>
              </a:rPr>
              <a:t>There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05200" y="2133600"/>
            <a:ext cx="2209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FFFFFF"/>
                </a:solidFill>
              </a:rPr>
              <a:t>A   God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0808" y="2438400"/>
            <a:ext cx="4154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latin typeface="Arial Rounded MT Bold" pitchFamily="34" charset="0"/>
              </a:rPr>
              <a:t>!</a:t>
            </a:r>
            <a:endParaRPr lang="en-US" sz="5400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0808" y="2438400"/>
            <a:ext cx="465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0969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93642E-7 L 0.04098 0.06173 C 0.04983 0.07561 0.06268 0.08324 0.07605 0.08324 C 0.09167 0.08324 0.10382 0.07561 0.11268 0.06173 L 0.15417 6.93642E-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4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0405E-6 L -0.03593 -0.07445 C -0.0434 -0.09133 -0.05451 -0.10057 -0.06614 -0.10057 C -0.07968 -0.10057 -0.09027 -0.09133 -0.09774 -0.07445 L -0.13333 -4.10405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-50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 There Is A God In Heaven!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0030" indent="-514350">
              <a:buFont typeface="+mj-lt"/>
              <a:buAutoNum type="arabicPeriod"/>
            </a:pPr>
            <a:r>
              <a:rPr lang="en-US" dirty="0" smtClean="0"/>
              <a:t>From Prophecy (Dan. 2:28)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884323"/>
            <a:ext cx="7467600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“(as it is written, ‘I have made you a father of many nations’) in the presence of Him whom he believed—God, who </a:t>
            </a:r>
            <a:r>
              <a:rPr lang="en-US" sz="3200" b="1" dirty="0" smtClean="0">
                <a:solidFill>
                  <a:srgbClr val="C00000"/>
                </a:solidFill>
              </a:rPr>
              <a:t>gives life to the dead</a:t>
            </a:r>
            <a:r>
              <a:rPr lang="en-US" sz="3200" b="1" dirty="0" smtClean="0"/>
              <a:t> </a:t>
            </a:r>
            <a:r>
              <a:rPr lang="en-US" sz="3200" dirty="0" smtClean="0"/>
              <a:t>and </a:t>
            </a:r>
            <a:r>
              <a:rPr lang="en-US" sz="3200" b="1" dirty="0" smtClean="0">
                <a:solidFill>
                  <a:srgbClr val="C00000"/>
                </a:solidFill>
              </a:rPr>
              <a:t>calls those things which do not exist as though they did</a:t>
            </a:r>
            <a:r>
              <a:rPr lang="en-US" sz="3200" dirty="0" smtClean="0"/>
              <a:t>” </a:t>
            </a:r>
            <a:br>
              <a:rPr lang="en-US" sz="3200" dirty="0" smtClean="0"/>
            </a:br>
            <a:r>
              <a:rPr lang="en-US" sz="3200" dirty="0" smtClean="0"/>
              <a:t>(Rom.  4:17)</a:t>
            </a:r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8147255" y="3483028"/>
            <a:ext cx="774290" cy="769441"/>
            <a:chOff x="8147255" y="3483028"/>
            <a:chExt cx="774290" cy="769441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8147255" y="4191000"/>
              <a:ext cx="774290" cy="0"/>
            </a:xfrm>
            <a:prstGeom prst="straightConnector1">
              <a:avLst/>
            </a:prstGeom>
            <a:ln w="57150"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55000">
                    <a:schemeClr val="accent3"/>
                  </a:gs>
                  <a:gs pos="100000">
                    <a:srgbClr val="00B050"/>
                  </a:gs>
                </a:gsLst>
                <a:lin ang="2700000" scaled="1"/>
                <a:tileRect/>
              </a:gradFill>
              <a:headEnd type="oval"/>
              <a:tailEnd type="stealth" w="lg" len="sm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253714" y="348302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  <a:endPara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391400" y="5029200"/>
            <a:ext cx="1295400" cy="1074241"/>
            <a:chOff x="8007145" y="4419600"/>
            <a:chExt cx="1295400" cy="1074241"/>
          </a:xfrm>
        </p:grpSpPr>
        <p:cxnSp>
          <p:nvCxnSpPr>
            <p:cNvPr id="9" name="Straight Arrow Connector 8"/>
            <p:cNvCxnSpPr/>
            <p:nvPr/>
          </p:nvCxnSpPr>
          <p:spPr>
            <a:xfrm flipH="1" flipV="1">
              <a:off x="8007145" y="4419600"/>
              <a:ext cx="914400" cy="304800"/>
            </a:xfrm>
            <a:prstGeom prst="straightConnector1">
              <a:avLst/>
            </a:prstGeom>
            <a:ln w="57150"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55000">
                    <a:schemeClr val="accent3"/>
                  </a:gs>
                  <a:gs pos="100000">
                    <a:srgbClr val="00B050"/>
                  </a:gs>
                </a:gsLst>
                <a:lin ang="2700000" scaled="1"/>
                <a:tileRect/>
              </a:gradFill>
              <a:headEnd type="oval"/>
              <a:tailEnd type="stealth" w="lg" len="sm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741173" y="4724400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  <a:endPara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 rot="1105433">
            <a:off x="7169577" y="5244774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prophecy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038600" y="4876800"/>
            <a:ext cx="2971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2760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Daniel (2:28)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Affirmed “There is a God’ because of the power to reveal dreams</a:t>
            </a:r>
          </a:p>
          <a:p>
            <a:r>
              <a:rPr lang="en-US" sz="2800" dirty="0" smtClean="0"/>
              <a:t>Dream was revealed and interpreted</a:t>
            </a:r>
          </a:p>
          <a:p>
            <a:r>
              <a:rPr lang="en-US" sz="2800" dirty="0" smtClean="0"/>
              <a:t>The dream’s revelation spoke of the rise and fall of four world empires and also establishing the kingdom of heaven (Dan. 2:44)</a:t>
            </a:r>
          </a:p>
          <a:p>
            <a:pPr lvl="1"/>
            <a:r>
              <a:rPr lang="en-US" sz="2800" dirty="0" smtClean="0"/>
              <a:t>The prophetic revelation has proven true in every detail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64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143000"/>
            <a:ext cx="8229600" cy="34290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3600" dirty="0" smtClean="0"/>
              <a:t>"</a:t>
            </a:r>
            <a:r>
              <a:rPr lang="en-US" sz="3600" dirty="0"/>
              <a:t>You are My witnesses," says the LORD, "And My servant whom I have chosen, </a:t>
            </a:r>
            <a:r>
              <a:rPr lang="en-US" sz="3600" b="1" dirty="0">
                <a:solidFill>
                  <a:srgbClr val="FFC000"/>
                </a:solidFill>
              </a:rPr>
              <a:t>That you may know and believe Me</a:t>
            </a:r>
            <a:r>
              <a:rPr lang="en-US" sz="3600" dirty="0"/>
              <a:t>, And understand that I am He. </a:t>
            </a:r>
            <a:r>
              <a:rPr lang="en-US" sz="3600" b="1" dirty="0"/>
              <a:t>Before Me there was no God formed, Nor shall there be after Me.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4907122"/>
            <a:ext cx="7772400" cy="126507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r">
              <a:buClr>
                <a:srgbClr val="C00000"/>
              </a:buClr>
              <a:buSzPct val="80000"/>
            </a:pPr>
            <a:r>
              <a:rPr lang="en-US" sz="3600" b="1" kern="0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Isaiah 43:10</a:t>
            </a:r>
            <a:endParaRPr lang="en-US" sz="3600" b="1" kern="0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12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Described as beasts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Babylon (lion)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Mede/Persian (bear)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Greece (leopard)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Rome (dreadful &amp; terrible)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Son of Man’s kingdom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8862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Daniel 7:1-3, 17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7:4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7:5 (cf. ram, 8:20)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7:6 (cf. male goat, 8:21, 22)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7:7, 23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7:13, 14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Berlin Sans FB Demi" pitchFamily="34" charset="0"/>
              </a:rPr>
              <a:t>The Kingdoms In Daniel</a:t>
            </a:r>
            <a:endParaRPr lang="en-US" sz="360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5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sz="quarter" idx="4294967295"/>
          </p:nvPr>
        </p:nvSpPr>
        <p:spPr>
          <a:xfrm>
            <a:off x="608660" y="2514600"/>
            <a:ext cx="7924800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ANSWER</a:t>
            </a:r>
            <a:r>
              <a:rPr lang="en-US" sz="3200" b="1" dirty="0" smtClean="0">
                <a:solidFill>
                  <a:schemeClr val="tx1"/>
                </a:solidFill>
              </a:rPr>
              <a:t>: </a:t>
            </a:r>
            <a:r>
              <a:rPr lang="en-US" sz="3200" dirty="0" smtClean="0">
                <a:solidFill>
                  <a:schemeClr val="tx1"/>
                </a:solidFill>
              </a:rPr>
              <a:t>“But </a:t>
            </a:r>
            <a:r>
              <a:rPr lang="en-US" sz="3200" dirty="0">
                <a:solidFill>
                  <a:schemeClr val="tx1"/>
                </a:solidFill>
              </a:rPr>
              <a:t>there is a God in heaven who reveals secrets, and He has made known to King Nebuchadnezzar what will be in the latter days….” (Dan. 2:28</a:t>
            </a:r>
            <a:r>
              <a:rPr lang="en-US" sz="3200" dirty="0" smtClean="0">
                <a:solidFill>
                  <a:schemeClr val="tx1"/>
                </a:solidFill>
              </a:rPr>
              <a:t>).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685800"/>
            <a:ext cx="80906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How Could Daniel know and describe four world empires?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How could Daniel foresee the coming kingdom of Christ?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901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teven\AppData\Local\Microsoft\Windows\Temporary Internet Files\Content.IE5\EZX0WZLY\MC900203068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1966739" cy="176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Crucifixion of Messiah</a:t>
            </a:r>
            <a:endParaRPr lang="en-US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King David wrote</a:t>
            </a:r>
            <a:r>
              <a:rPr lang="en-US" sz="2800" dirty="0" smtClean="0"/>
              <a:t>: “For </a:t>
            </a:r>
            <a:r>
              <a:rPr lang="en-US" sz="2800" dirty="0"/>
              <a:t>dogs have surrounded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Me</a:t>
            </a:r>
            <a:r>
              <a:rPr lang="en-US" sz="2800" dirty="0"/>
              <a:t>; The congregation of the wicked has enclosed Me. They pierced My hands and My </a:t>
            </a:r>
            <a:r>
              <a:rPr lang="en-US" sz="2800" dirty="0" smtClean="0"/>
              <a:t>feet” (Ps. 22:16)</a:t>
            </a:r>
          </a:p>
          <a:p>
            <a:pPr lvl="1"/>
            <a:r>
              <a:rPr lang="en-US" sz="2800" dirty="0" smtClean="0"/>
              <a:t>1000 years before Christ</a:t>
            </a:r>
          </a:p>
          <a:p>
            <a:pPr lvl="1"/>
            <a:r>
              <a:rPr lang="en-US" sz="2800" dirty="0" smtClean="0"/>
              <a:t>Hundreds of years before the act of crucifixion</a:t>
            </a:r>
          </a:p>
          <a:p>
            <a:pPr lvl="1"/>
            <a:r>
              <a:rPr lang="en-US" sz="2800" dirty="0"/>
              <a:t>Dead Sea Scroll (4QPs</a:t>
            </a:r>
            <a:r>
              <a:rPr lang="en-US" sz="2800" baseline="30000" dirty="0"/>
              <a:t>f</a:t>
            </a:r>
            <a:r>
              <a:rPr lang="en-US" sz="2800" dirty="0" smtClean="0"/>
              <a:t>) predates Christ’s crucifixion and verifies the boring through the hands and feet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49444" y="6096000"/>
            <a:ext cx="6851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Many other like prophecies could be studied!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78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2" b="14302"/>
          <a:stretch/>
        </p:blipFill>
        <p:spPr bwMode="auto">
          <a:xfrm>
            <a:off x="533400" y="762000"/>
            <a:ext cx="7924800" cy="359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4907122"/>
            <a:ext cx="7772400" cy="126507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r">
              <a:buClr>
                <a:srgbClr val="C00000"/>
              </a:buClr>
              <a:buSzPct val="80000"/>
            </a:pPr>
            <a:r>
              <a:rPr lang="en-US" sz="3600" b="1" kern="0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Peter 3:15</a:t>
            </a:r>
            <a:endParaRPr lang="en-US" sz="3600" b="1" kern="0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82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1125" y="3048000"/>
            <a:ext cx="5807075" cy="1828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FAITH?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33401"/>
            <a:ext cx="6400800" cy="609599"/>
          </a:xfrm>
          <a:prstGeom prst="wedgeRectCallout">
            <a:avLst>
              <a:gd name="adj1" fmla="val -55998"/>
              <a:gd name="adj2" fmla="val 13169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Is There </a:t>
            </a:r>
            <a:r>
              <a:rPr lang="en-US" sz="3200" b="1" dirty="0" smtClean="0">
                <a:solidFill>
                  <a:srgbClr val="C00000"/>
                </a:solidFill>
              </a:rPr>
              <a:t>Really</a:t>
            </a:r>
            <a:r>
              <a:rPr lang="en-US" sz="3200" dirty="0" smtClean="0">
                <a:solidFill>
                  <a:srgbClr val="C00000"/>
                </a:solidFill>
              </a:rPr>
              <a:t> A God In Heaven?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65000"/>
                  </a:schemeClr>
                </a:solidFill>
              </a:rPr>
              <a:t>All verses are from the </a:t>
            </a:r>
            <a:r>
              <a:rPr lang="en-US" i="1" dirty="0" err="1">
                <a:solidFill>
                  <a:schemeClr val="tx1">
                    <a:lumMod val="65000"/>
                  </a:schemeClr>
                </a:solidFill>
              </a:rPr>
              <a:t>NKJV</a:t>
            </a:r>
            <a:r>
              <a:rPr lang="en-US" i="1" dirty="0">
                <a:solidFill>
                  <a:schemeClr val="tx1">
                    <a:lumMod val="65000"/>
                  </a:schemeClr>
                </a:solidFill>
              </a:rPr>
              <a:t> unless noted.</a:t>
            </a:r>
          </a:p>
        </p:txBody>
      </p:sp>
      <p:pic>
        <p:nvPicPr>
          <p:cNvPr id="5" name="Picture 2" descr="http://downloads.clipart.com/21896634.png?t=1218755398&amp;h=6a4bb570b9417b8bb5ae9b8d09c363d7&amp;u=stevenjwalla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09600" y="1371599"/>
            <a:ext cx="2041525" cy="5343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8520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Atheist?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953000" cy="4191000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en-US" sz="3200" dirty="0" smtClean="0">
                <a:solidFill>
                  <a:schemeClr val="bg2"/>
                </a:solidFill>
              </a:rPr>
              <a:t>“that </a:t>
            </a:r>
            <a:r>
              <a:rPr lang="en-US" sz="3200" dirty="0">
                <a:solidFill>
                  <a:schemeClr val="bg2"/>
                </a:solidFill>
              </a:rPr>
              <a:t>at that time you were without Christ, being aliens from the commonwealth of Israel and strangers from the covenants of promise, having no hope and </a:t>
            </a:r>
            <a:r>
              <a:rPr lang="en-US" sz="3200" u="sng" dirty="0">
                <a:solidFill>
                  <a:schemeClr val="bg2"/>
                </a:solidFill>
              </a:rPr>
              <a:t>without God</a:t>
            </a:r>
            <a:r>
              <a:rPr lang="en-US" sz="3200" dirty="0">
                <a:solidFill>
                  <a:schemeClr val="bg2"/>
                </a:solidFill>
              </a:rPr>
              <a:t> in the </a:t>
            </a:r>
            <a:r>
              <a:rPr lang="en-US" sz="3200" dirty="0" smtClean="0">
                <a:solidFill>
                  <a:schemeClr val="bg2"/>
                </a:solidFill>
              </a:rPr>
              <a:t>world” </a:t>
            </a:r>
            <a:br>
              <a:rPr lang="en-US" sz="3200" dirty="0" smtClean="0">
                <a:solidFill>
                  <a:schemeClr val="bg2"/>
                </a:solidFill>
              </a:rPr>
            </a:br>
            <a:r>
              <a:rPr lang="en-US" sz="3200" dirty="0" smtClean="0">
                <a:solidFill>
                  <a:schemeClr val="bg2"/>
                </a:solidFill>
              </a:rPr>
              <a:t>(Eph. 2:12)</a:t>
            </a:r>
            <a:endParaRPr lang="en-US" sz="3200" dirty="0">
              <a:solidFill>
                <a:schemeClr val="bg2"/>
              </a:solidFill>
            </a:endParaRPr>
          </a:p>
        </p:txBody>
      </p:sp>
      <p:pic>
        <p:nvPicPr>
          <p:cNvPr id="3074" name="Picture 2" descr="https://upload.wikimedia.org/wikipedia/commons/b/ba/Ephesians_2%2C12_-_Greek_athe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93108"/>
            <a:ext cx="3048000" cy="1285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96946" y="1873984"/>
            <a:ext cx="2236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i="1" dirty="0" smtClean="0"/>
              <a:t> “atheists”</a:t>
            </a:r>
            <a:endParaRPr lang="en-US" sz="3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4159984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Greek word α</a:t>
            </a:r>
            <a:r>
              <a:rPr lang="en-US" sz="2000" dirty="0" err="1" smtClean="0"/>
              <a:t>θεοι</a:t>
            </a:r>
            <a:r>
              <a:rPr lang="en-US" sz="2000" dirty="0" smtClean="0"/>
              <a:t> (</a:t>
            </a:r>
            <a:r>
              <a:rPr lang="en-US" sz="2000" dirty="0" err="1" smtClean="0"/>
              <a:t>atheoi</a:t>
            </a:r>
            <a:r>
              <a:rPr lang="en-US" sz="2000" dirty="0" smtClean="0"/>
              <a:t>), as it appears on Papyrus </a:t>
            </a:r>
            <a:r>
              <a:rPr lang="en-US" sz="2000" baseline="30000" dirty="0" smtClean="0"/>
              <a:t>46</a:t>
            </a:r>
            <a:r>
              <a:rPr lang="en-US" sz="2000" dirty="0" smtClean="0"/>
              <a:t> in Paul’s epistle to the Ephesians 2:12 </a:t>
            </a:r>
            <a:br>
              <a:rPr lang="en-US" sz="2000" dirty="0" smtClean="0"/>
            </a:br>
            <a:r>
              <a:rPr lang="en-US" sz="2000" dirty="0" smtClean="0"/>
              <a:t>(c. 175-225 AD)</a:t>
            </a:r>
            <a:endParaRPr lang="en-US" sz="20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494" y="3842940"/>
            <a:ext cx="633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675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Atheist?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953000" cy="4953000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marL="457200" indent="-457200"/>
            <a:r>
              <a:rPr lang="en-US" sz="3200" dirty="0" smtClean="0">
                <a:solidFill>
                  <a:schemeClr val="bg2"/>
                </a:solidFill>
              </a:rPr>
              <a:t>Originally understood as those who lived without God, the godless</a:t>
            </a:r>
          </a:p>
          <a:p>
            <a:pPr marL="457200" indent="-457200"/>
            <a:r>
              <a:rPr lang="en-US" sz="3200" dirty="0" smtClean="0">
                <a:solidFill>
                  <a:schemeClr val="bg2"/>
                </a:solidFill>
              </a:rPr>
              <a:t>Not knowing or worshipping God</a:t>
            </a:r>
          </a:p>
          <a:p>
            <a:pPr marL="457200" indent="-457200"/>
            <a:r>
              <a:rPr lang="en-US" sz="3200" dirty="0" smtClean="0">
                <a:solidFill>
                  <a:schemeClr val="bg2"/>
                </a:solidFill>
              </a:rPr>
              <a:t>Deny the existence of Deity</a:t>
            </a:r>
          </a:p>
          <a:p>
            <a:pPr marL="457200" indent="-457200"/>
            <a:r>
              <a:rPr lang="en-US" sz="3200" dirty="0" smtClean="0">
                <a:solidFill>
                  <a:schemeClr val="bg2"/>
                </a:solidFill>
              </a:rPr>
              <a:t>Incorrectly used today by some as “lack of belief in God”</a:t>
            </a:r>
          </a:p>
        </p:txBody>
      </p:sp>
      <p:pic>
        <p:nvPicPr>
          <p:cNvPr id="3074" name="Picture 2" descr="https://upload.wikimedia.org/wikipedia/commons/b/ba/Ephesians_2%2C12_-_Greek_athe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93108"/>
            <a:ext cx="3048000" cy="1285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96946" y="1873984"/>
            <a:ext cx="2236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prstClr val="black"/>
                </a:solidFill>
              </a:rPr>
              <a:t> “atheists”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4159984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Greek word α</a:t>
            </a:r>
            <a:r>
              <a:rPr lang="en-US" sz="2000" dirty="0" err="1" smtClean="0"/>
              <a:t>θεοι</a:t>
            </a:r>
            <a:r>
              <a:rPr lang="en-US" sz="2000" dirty="0" smtClean="0"/>
              <a:t> (</a:t>
            </a:r>
            <a:r>
              <a:rPr lang="en-US" sz="2000" dirty="0" err="1" smtClean="0"/>
              <a:t>atheoi</a:t>
            </a:r>
            <a:r>
              <a:rPr lang="en-US" sz="2000" dirty="0" smtClean="0"/>
              <a:t>), as it appears on Papyrus </a:t>
            </a:r>
            <a:r>
              <a:rPr lang="en-US" sz="2000" baseline="30000" dirty="0" smtClean="0"/>
              <a:t>46</a:t>
            </a:r>
            <a:r>
              <a:rPr lang="en-US" sz="2000" dirty="0" smtClean="0"/>
              <a:t> in Paul’s epistle to the Ephesians 2:12 </a:t>
            </a:r>
            <a:br>
              <a:rPr lang="en-US" sz="2000" dirty="0" smtClean="0"/>
            </a:br>
            <a:r>
              <a:rPr lang="en-US" sz="2000" dirty="0" smtClean="0"/>
              <a:t>(c. 175-225 AD)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494" y="3842940"/>
            <a:ext cx="633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6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Atheist?</a:t>
            </a:r>
            <a:endParaRPr lang="en-US" dirty="0"/>
          </a:p>
        </p:txBody>
      </p:sp>
      <p:pic>
        <p:nvPicPr>
          <p:cNvPr id="3074" name="Picture 2" descr="https://upload.wikimedia.org/wikipedia/commons/b/ba/Ephesians_2%2C12_-_Greek_athe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93108"/>
            <a:ext cx="30480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96946" y="1873984"/>
            <a:ext cx="2236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prstClr val="black"/>
                </a:solidFill>
              </a:rPr>
              <a:t> “atheists”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4007584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The Greek word α</a:t>
            </a:r>
            <a:r>
              <a:rPr lang="en-US" sz="2000" dirty="0" err="1">
                <a:solidFill>
                  <a:prstClr val="black"/>
                </a:solidFill>
              </a:rPr>
              <a:t>θεοι</a:t>
            </a:r>
            <a:r>
              <a:rPr lang="en-US" sz="2000" dirty="0">
                <a:solidFill>
                  <a:prstClr val="black"/>
                </a:solidFill>
              </a:rPr>
              <a:t> (</a:t>
            </a:r>
            <a:r>
              <a:rPr lang="en-US" sz="2000" dirty="0" err="1">
                <a:solidFill>
                  <a:prstClr val="black"/>
                </a:solidFill>
              </a:rPr>
              <a:t>atheoi</a:t>
            </a:r>
            <a:r>
              <a:rPr lang="en-US" sz="2000" dirty="0">
                <a:solidFill>
                  <a:prstClr val="black"/>
                </a:solidFill>
              </a:rPr>
              <a:t>), as it appears on Papyrus 46 in Paul’s epistle to the Ephesians 2:12 (c. 175-225 AD)</a:t>
            </a:r>
          </a:p>
        </p:txBody>
      </p:sp>
      <p:pic>
        <p:nvPicPr>
          <p:cNvPr id="8" name="Picture 2" descr="C:\Users\Steven\AppData\Local\Microsoft\Windows\Temporary Internet Files\Content.IE5\WCLR0ZP7\MP900448334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21852" r="9651"/>
          <a:stretch/>
        </p:blipFill>
        <p:spPr bwMode="auto">
          <a:xfrm>
            <a:off x="5441950" y="1327884"/>
            <a:ext cx="3746501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3" idx="2"/>
          </p:cNvCxnSpPr>
          <p:nvPr/>
        </p:nvCxnSpPr>
        <p:spPr>
          <a:xfrm>
            <a:off x="2933700" y="4343400"/>
            <a:ext cx="3263246" cy="47979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953000" cy="2590800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</a:pPr>
            <a:r>
              <a:rPr lang="en-US" sz="4000" dirty="0" smtClean="0">
                <a:solidFill>
                  <a:schemeClr val="bg2"/>
                </a:solidFill>
              </a:rPr>
              <a:t>Incorrectly as “lack of belief in God”</a:t>
            </a:r>
          </a:p>
          <a:p>
            <a:pPr marL="1014984" lvl="1" indent="-457200">
              <a:buClr>
                <a:schemeClr val="tx1"/>
              </a:buClr>
            </a:pPr>
            <a:r>
              <a:rPr lang="en-US" sz="3200" dirty="0" smtClean="0">
                <a:solidFill>
                  <a:schemeClr val="bg2"/>
                </a:solidFill>
              </a:rPr>
              <a:t>Is this a group of atheists?</a:t>
            </a:r>
          </a:p>
        </p:txBody>
      </p:sp>
    </p:spTree>
    <p:extLst>
      <p:ext uri="{BB962C8B-B14F-4D97-AF65-F5344CB8AC3E}">
        <p14:creationId xmlns:p14="http://schemas.microsoft.com/office/powerpoint/2010/main" val="55544935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Misunderstanding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sz="3200" spc="300" dirty="0" smtClean="0">
                <a:latin typeface="Arial Black" pitchFamily="34" charset="0"/>
              </a:rPr>
              <a:t>FALSELY ASSERTED: </a:t>
            </a:r>
            <a:r>
              <a:rPr lang="en-US" sz="3200" b="1" dirty="0" smtClean="0"/>
              <a:t>“Anything </a:t>
            </a:r>
            <a:r>
              <a:rPr lang="en-US" sz="3200" b="1" dirty="0"/>
              <a:t>can be proven by ‘faith’ so ‘faith’ is futile in proving anything</a:t>
            </a:r>
            <a:r>
              <a:rPr lang="en-US" sz="3200" b="1" dirty="0" smtClean="0"/>
              <a:t>.”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/>
              <a:t>The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“proof” </a:t>
            </a:r>
            <a:r>
              <a:rPr lang="en-US" sz="2800" b="1" dirty="0"/>
              <a:t>of a good business venture is not simply because </a:t>
            </a:r>
            <a:r>
              <a:rPr lang="en-US" sz="2800" b="1" dirty="0" smtClean="0"/>
              <a:t>it is believed to be good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The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“proof” </a:t>
            </a:r>
            <a:r>
              <a:rPr lang="en-US" sz="2800" b="1" dirty="0" smtClean="0"/>
              <a:t>that there is a God is not simply because it is believed there is a God</a:t>
            </a:r>
          </a:p>
        </p:txBody>
      </p:sp>
    </p:spTree>
    <p:extLst>
      <p:ext uri="{BB962C8B-B14F-4D97-AF65-F5344CB8AC3E}">
        <p14:creationId xmlns:p14="http://schemas.microsoft.com/office/powerpoint/2010/main" val="3430807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 rot="10800000">
            <a:off x="6754536" y="2473569"/>
            <a:ext cx="713064" cy="762000"/>
          </a:xfrm>
          <a:prstGeom prst="downArrow">
            <a:avLst/>
          </a:prstGeom>
          <a:solidFill>
            <a:schemeClr val="bg1"/>
          </a:solidFill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87256" y="3260394"/>
            <a:ext cx="4296369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spc="300" dirty="0"/>
              <a:t>s</a:t>
            </a:r>
            <a:r>
              <a:rPr lang="en-US" sz="3200" spc="300" dirty="0" smtClean="0"/>
              <a:t>ubstance/evidence</a:t>
            </a:r>
            <a:endParaRPr lang="en-US" sz="3200" spc="300" dirty="0"/>
          </a:p>
        </p:txBody>
      </p:sp>
      <p:sp>
        <p:nvSpPr>
          <p:cNvPr id="5" name="Rectangle 4"/>
          <p:cNvSpPr/>
          <p:nvPr/>
        </p:nvSpPr>
        <p:spPr>
          <a:xfrm>
            <a:off x="4567078" y="5530334"/>
            <a:ext cx="437491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most certain confidence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2971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indent="0" algn="ctr">
              <a:buNone/>
            </a:pPr>
            <a:r>
              <a:rPr lang="en-US" sz="3600" dirty="0" smtClean="0"/>
              <a:t>“Now </a:t>
            </a:r>
            <a:r>
              <a:rPr lang="en-US" sz="3600" dirty="0"/>
              <a:t>faith is the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substance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dirty="0"/>
              <a:t>of things hoped for, the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evidence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dirty="0"/>
              <a:t>of things not </a:t>
            </a:r>
            <a:r>
              <a:rPr lang="en-US" sz="3600" dirty="0" smtClean="0"/>
              <a:t>seen” (Heb. 11:1)</a:t>
            </a: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572000"/>
            <a:ext cx="4114800" cy="2286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" rIns="45720"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-274320" algn="l" eaLnBrk="1" hangingPunct="1"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5778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1381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6984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1673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7276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lang="en-US" sz="1600" baseline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1965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lang="en-US" sz="1600" baseline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6654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6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13432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4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“let us draw near with a true heart in full assurance of </a:t>
            </a: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faith…” (Heb. 10:22)</a:t>
            </a:r>
            <a:endParaRPr lang="en-US" sz="36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4259" y="1799492"/>
            <a:ext cx="1875835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spc="600" dirty="0" smtClean="0">
                <a:solidFill>
                  <a:sysClr val="windowText" lastClr="000000"/>
                </a:solidFill>
                <a:latin typeface="Berlin Sans FB Demi" pitchFamily="34" charset="0"/>
              </a:rPr>
              <a:t>FAITH</a:t>
            </a:r>
            <a:endParaRPr lang="en-US" sz="3600" spc="600" dirty="0">
              <a:solidFill>
                <a:sysClr val="windowText" lastClr="000000"/>
              </a:solidFill>
              <a:latin typeface="Berlin Sans FB Dem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3856892"/>
            <a:ext cx="431400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spc="600" dirty="0" smtClean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Arial Black" pitchFamily="34" charset="0"/>
              </a:rPr>
              <a:t>THE UNSEEN</a:t>
            </a:r>
            <a:endParaRPr lang="en-US" sz="3600" b="1" spc="600" dirty="0">
              <a:ln>
                <a:solidFill>
                  <a:sysClr val="windowText" lastClr="000000"/>
                </a:solidFill>
              </a:ln>
              <a:solidFill>
                <a:schemeClr val="accent3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13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3" grpId="0" uiExpand="1" build="p" animBg="1"/>
      <p:bldP spid="4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Hum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Hum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ay_ligh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5436</TotalTime>
  <Words>1003</Words>
  <Application>Microsoft Office PowerPoint</Application>
  <PresentationFormat>On-screen Show (4:3)</PresentationFormat>
  <Paragraphs>135</Paragraphs>
  <Slides>22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22</vt:i4>
      </vt:variant>
    </vt:vector>
  </HeadingPairs>
  <TitlesOfParts>
    <vt:vector size="43" baseType="lpstr">
      <vt:lpstr>Arial</vt:lpstr>
      <vt:lpstr>Arial Black</vt:lpstr>
      <vt:lpstr>Arial Narrow</vt:lpstr>
      <vt:lpstr>Arial Rounded MT Bold</vt:lpstr>
      <vt:lpstr>Candara</vt:lpstr>
      <vt:lpstr>Aharoni</vt:lpstr>
      <vt:lpstr>Berlin Sans FB Demi</vt:lpstr>
      <vt:lpstr>Adobe Garamond Pro Bold</vt:lpstr>
      <vt:lpstr>Eras Medium ITC</vt:lpstr>
      <vt:lpstr>Wingdings 2</vt:lpstr>
      <vt:lpstr>Wingdings</vt:lpstr>
      <vt:lpstr>Calibri</vt:lpstr>
      <vt:lpstr>Bradley Hand ITC</vt:lpstr>
      <vt:lpstr>Human</vt:lpstr>
      <vt:lpstr>Horizon</vt:lpstr>
      <vt:lpstr>Office Theme</vt:lpstr>
      <vt:lpstr>1_Human</vt:lpstr>
      <vt:lpstr>way_light</vt:lpstr>
      <vt:lpstr>Custom Design</vt:lpstr>
      <vt:lpstr>1_Custom Design</vt:lpstr>
      <vt:lpstr>1_Office Theme</vt:lpstr>
      <vt:lpstr>Is There Really A God In Heaven?</vt:lpstr>
      <vt:lpstr>PowerPoint Presentation</vt:lpstr>
      <vt:lpstr>PowerPoint Presentation</vt:lpstr>
      <vt:lpstr>FAITH?</vt:lpstr>
      <vt:lpstr>What Is An Atheist?</vt:lpstr>
      <vt:lpstr>What Is An Atheist?</vt:lpstr>
      <vt:lpstr>What Is An Atheist?</vt:lpstr>
      <vt:lpstr>Misunderstanding Faith</vt:lpstr>
      <vt:lpstr>Nature of Faith</vt:lpstr>
      <vt:lpstr>Evidence &amp; Faith</vt:lpstr>
      <vt:lpstr>Evidence &amp; Faith</vt:lpstr>
      <vt:lpstr>Evidence &amp; Faith</vt:lpstr>
      <vt:lpstr>Scientism</vt:lpstr>
      <vt:lpstr>Seeing the Unseen</vt:lpstr>
      <vt:lpstr>Do You Believe In George Washington?</vt:lpstr>
      <vt:lpstr>Do You Believe in Mount Rushmore?</vt:lpstr>
      <vt:lpstr>Is</vt:lpstr>
      <vt:lpstr>Yes There Is A God In Heaven!</vt:lpstr>
      <vt:lpstr>Daniel (2:28)</vt:lpstr>
      <vt:lpstr>The Kingdoms In Daniel</vt:lpstr>
      <vt:lpstr>PowerPoint Presentation</vt:lpstr>
      <vt:lpstr>Crucifixion of Messiah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There A God?</dc:title>
  <dc:creator>Steven</dc:creator>
  <cp:lastModifiedBy>Steven J. Wallace</cp:lastModifiedBy>
  <cp:revision>120</cp:revision>
  <dcterms:created xsi:type="dcterms:W3CDTF">2013-06-04T17:57:04Z</dcterms:created>
  <dcterms:modified xsi:type="dcterms:W3CDTF">2015-04-10T21:20:12Z</dcterms:modified>
</cp:coreProperties>
</file>