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9" r:id="rId2"/>
    <p:sldId id="260" r:id="rId3"/>
    <p:sldId id="256" r:id="rId4"/>
    <p:sldId id="257" r:id="rId5"/>
    <p:sldId id="258" r:id="rId6"/>
    <p:sldId id="261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687F77-D445-4266-BA73-84668C66B9CA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C1151B-85FE-4253-8DF8-ECA5617702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16 </a:t>
            </a:r>
            <a:r>
              <a:rPr lang="en-US" dirty="0" smtClean="0"/>
              <a:t>For God so loved the world that He gave His only begotten Son, that whoever believes in Him should not perish but have everlasting life.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Jn. 3:16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gave His only Son</a:t>
            </a:r>
          </a:p>
          <a:p>
            <a:pPr lvl="1"/>
            <a:r>
              <a:rPr lang="en-US" dirty="0" smtClean="0"/>
              <a:t>Jn. 3:16</a:t>
            </a:r>
          </a:p>
          <a:p>
            <a:pPr lvl="1"/>
            <a:r>
              <a:rPr lang="en-US" dirty="0" smtClean="0"/>
              <a:t>1Jn. 4:7-11,14</a:t>
            </a:r>
          </a:p>
          <a:p>
            <a:r>
              <a:rPr lang="en-US" dirty="0" smtClean="0"/>
              <a:t>Could you give your only kid?</a:t>
            </a:r>
          </a:p>
          <a:p>
            <a:pPr lvl="1"/>
            <a:r>
              <a:rPr lang="en-US" dirty="0" smtClean="0"/>
              <a:t>No Way!!</a:t>
            </a:r>
          </a:p>
          <a:p>
            <a:r>
              <a:rPr lang="en-US" dirty="0" smtClean="0"/>
              <a:t>Example of Abraham</a:t>
            </a:r>
          </a:p>
          <a:p>
            <a:pPr lvl="1"/>
            <a:r>
              <a:rPr lang="en-US" dirty="0" smtClean="0"/>
              <a:t>Loved Isaac Gen. 22:2</a:t>
            </a:r>
          </a:p>
          <a:p>
            <a:pPr lvl="1"/>
            <a:r>
              <a:rPr lang="en-US" dirty="0" smtClean="0"/>
              <a:t>Obedience &amp; Faith of Abraham</a:t>
            </a:r>
          </a:p>
          <a:p>
            <a:pPr lvl="1"/>
            <a:r>
              <a:rPr lang="en-US" dirty="0" smtClean="0"/>
              <a:t>Gen. 22:9-10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Sacrificed for Us </a:t>
            </a:r>
            <a:r>
              <a:rPr lang="en-US" sz="2000" dirty="0" smtClean="0"/>
              <a:t>(cont.)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475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Sacrifice Jesus</a:t>
            </a:r>
          </a:p>
          <a:p>
            <a:pPr lvl="1"/>
            <a:r>
              <a:rPr lang="en-US" dirty="0" smtClean="0"/>
              <a:t>Left Heaven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Took on the physical body</a:t>
            </a:r>
          </a:p>
          <a:p>
            <a:pPr lvl="2"/>
            <a:r>
              <a:rPr lang="en-US" dirty="0" smtClean="0"/>
              <a:t>Jn. 1:14; Rom. 1:3-4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Became our Mediator</a:t>
            </a:r>
          </a:p>
          <a:p>
            <a:pPr lvl="2"/>
            <a:r>
              <a:rPr lang="en-US" dirty="0" smtClean="0"/>
              <a:t>Heb. 12:24; 1Tim. </a:t>
            </a:r>
            <a:r>
              <a:rPr lang="en-US" dirty="0" smtClean="0"/>
              <a:t>2:5</a:t>
            </a:r>
            <a:r>
              <a:rPr lang="en-US" dirty="0" smtClean="0"/>
              <a:t>; Rom. 8:32-34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Rejected by His own People</a:t>
            </a:r>
          </a:p>
          <a:p>
            <a:pPr lvl="2"/>
            <a:r>
              <a:rPr lang="en-US" dirty="0" smtClean="0"/>
              <a:t>Mk. 6:1-3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Sacrificed for Us </a:t>
            </a:r>
            <a:r>
              <a:rPr lang="en-US" sz="2000" dirty="0"/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3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have you sacrificed for yourself? </a:t>
            </a:r>
          </a:p>
          <a:p>
            <a:r>
              <a:rPr lang="en-US" dirty="0" smtClean="0"/>
              <a:t>What have you sacrificed for your family? </a:t>
            </a:r>
          </a:p>
          <a:p>
            <a:r>
              <a:rPr lang="en-US" dirty="0" smtClean="0"/>
              <a:t>What have you sacrificed for your friends?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What have you sacrificed for someone you don’t know? </a:t>
            </a:r>
          </a:p>
          <a:p>
            <a:r>
              <a:rPr lang="en-US" dirty="0" smtClean="0"/>
              <a:t>What have you sacrificed for the local church?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What have you sacrificed for God?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Sacrificed for Us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1447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Jesus Did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20003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Jesus Did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2895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Jesus Did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2150" y="38116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Jesus Did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62150" y="4648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Jesus Did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5181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Jesus Did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1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is easy to Fall Away</a:t>
            </a:r>
          </a:p>
          <a:p>
            <a:pPr lvl="1"/>
            <a:r>
              <a:rPr lang="en-US" dirty="0" smtClean="0"/>
              <a:t>Ex. 24:18; 32:1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 Throughout Time</a:t>
            </a:r>
          </a:p>
          <a:p>
            <a:pPr lvl="1"/>
            <a:r>
              <a:rPr lang="en-US" dirty="0" smtClean="0"/>
              <a:t>The Judges</a:t>
            </a:r>
          </a:p>
          <a:p>
            <a:pPr lvl="1"/>
            <a:r>
              <a:rPr lang="en-US" dirty="0" smtClean="0"/>
              <a:t>The Kings</a:t>
            </a:r>
          </a:p>
          <a:p>
            <a:pPr lvl="1"/>
            <a:r>
              <a:rPr lang="en-US" dirty="0" smtClean="0"/>
              <a:t>The Israelites in Captivity</a:t>
            </a:r>
          </a:p>
          <a:p>
            <a:pPr lvl="1"/>
            <a:r>
              <a:rPr lang="en-US" dirty="0" smtClean="0"/>
              <a:t>Christians today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Mercy &amp; Forgiveness For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533400"/>
            <a:ext cx="16764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GOD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>
            <a:off x="1676400" y="1295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981200"/>
            <a:ext cx="13716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12" idx="0"/>
          </p:cNvCxnSpPr>
          <p:nvPr/>
        </p:nvCxnSpPr>
        <p:spPr>
          <a:xfrm>
            <a:off x="1676400" y="2667000"/>
            <a:ext cx="457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1257300" y="3581400"/>
            <a:ext cx="1752600" cy="15240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 and Obey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81400" y="4876800"/>
            <a:ext cx="1600200" cy="1066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Fall to Sin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096000" y="4876800"/>
            <a:ext cx="1447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God Leaves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53701" y="3276601"/>
            <a:ext cx="1447800" cy="838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Conquered</a:t>
            </a:r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>
            <a:off x="5241877" y="1485900"/>
            <a:ext cx="2462609" cy="9906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Seek Forgiveness</a:t>
            </a:r>
            <a:endParaRPr lang="en-US" sz="1400" dirty="0"/>
          </a:p>
        </p:txBody>
      </p:sp>
      <p:sp>
        <p:nvSpPr>
          <p:cNvPr id="18" name="Oval 17"/>
          <p:cNvSpPr/>
          <p:nvPr/>
        </p:nvSpPr>
        <p:spPr>
          <a:xfrm>
            <a:off x="3124200" y="1981200"/>
            <a:ext cx="16002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Forgiveness Given</a:t>
            </a:r>
            <a:endParaRPr lang="en-US" sz="1200" dirty="0"/>
          </a:p>
        </p:txBody>
      </p:sp>
      <p:cxnSp>
        <p:nvCxnSpPr>
          <p:cNvPr id="20" name="Elbow Connector 19"/>
          <p:cNvCxnSpPr/>
          <p:nvPr/>
        </p:nvCxnSpPr>
        <p:spPr>
          <a:xfrm>
            <a:off x="2667000" y="441960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3"/>
          </p:cNvCxnSpPr>
          <p:nvPr/>
        </p:nvCxnSpPr>
        <p:spPr>
          <a:xfrm flipV="1">
            <a:off x="5181600" y="5462167"/>
            <a:ext cx="1126425" cy="100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5" idx="7"/>
          </p:cNvCxnSpPr>
          <p:nvPr/>
        </p:nvCxnSpPr>
        <p:spPr>
          <a:xfrm rot="5400000" flipH="1" flipV="1">
            <a:off x="7273271" y="4173305"/>
            <a:ext cx="862433" cy="7454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0"/>
            <a:endCxn id="17" idx="5"/>
          </p:cNvCxnSpPr>
          <p:nvPr/>
        </p:nvCxnSpPr>
        <p:spPr>
          <a:xfrm rot="16200000" flipV="1">
            <a:off x="6835518" y="2234517"/>
            <a:ext cx="1295401" cy="78876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2"/>
            <a:endCxn id="18" idx="6"/>
          </p:cNvCxnSpPr>
          <p:nvPr/>
        </p:nvCxnSpPr>
        <p:spPr>
          <a:xfrm flipH="1">
            <a:off x="4724400" y="2476500"/>
            <a:ext cx="517477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2"/>
            <a:endCxn id="12" idx="0"/>
          </p:cNvCxnSpPr>
          <p:nvPr/>
        </p:nvCxnSpPr>
        <p:spPr>
          <a:xfrm flipH="1">
            <a:off x="2133600" y="2514600"/>
            <a:ext cx="990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7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Forgive and Cleanse Us</a:t>
            </a:r>
          </a:p>
          <a:p>
            <a:pPr lvl="1"/>
            <a:r>
              <a:rPr lang="en-US" dirty="0" smtClean="0"/>
              <a:t>1Jn. 1:9; 2:12</a:t>
            </a:r>
          </a:p>
          <a:p>
            <a:pPr lvl="1"/>
            <a:endParaRPr lang="en-US" dirty="0"/>
          </a:p>
          <a:p>
            <a:r>
              <a:rPr lang="en-US" dirty="0" smtClean="0"/>
              <a:t>Restore Us</a:t>
            </a:r>
          </a:p>
          <a:p>
            <a:pPr lvl="1"/>
            <a:r>
              <a:rPr lang="en-US" dirty="0" smtClean="0"/>
              <a:t>Ps. 23:3</a:t>
            </a:r>
          </a:p>
          <a:p>
            <a:pPr lvl="1"/>
            <a:endParaRPr lang="en-US" dirty="0"/>
          </a:p>
          <a:p>
            <a:r>
              <a:rPr lang="en-US" dirty="0" smtClean="0"/>
              <a:t>Jesus offered Forgiveness on the Cross </a:t>
            </a:r>
          </a:p>
          <a:p>
            <a:pPr lvl="1"/>
            <a:r>
              <a:rPr lang="en-US" dirty="0" smtClean="0"/>
              <a:t>Luke 23:34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Forgiveness </a:t>
            </a:r>
            <a:r>
              <a:rPr lang="en-US" sz="2400" dirty="0" smtClean="0"/>
              <a:t>(cont.)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20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Desires All be Saved</a:t>
            </a:r>
          </a:p>
          <a:p>
            <a:pPr lvl="1"/>
            <a:r>
              <a:rPr lang="en-US" dirty="0" smtClean="0"/>
              <a:t>1Tim. 2:1-4</a:t>
            </a:r>
          </a:p>
          <a:p>
            <a:r>
              <a:rPr lang="en-US" dirty="0" smtClean="0"/>
              <a:t>Saved by the Son</a:t>
            </a:r>
          </a:p>
          <a:p>
            <a:pPr lvl="1"/>
            <a:r>
              <a:rPr lang="en-US" dirty="0" smtClean="0"/>
              <a:t>Jn. 3:14-18</a:t>
            </a:r>
          </a:p>
          <a:p>
            <a:r>
              <a:rPr lang="en-US" dirty="0" smtClean="0"/>
              <a:t>Jesus came to Save</a:t>
            </a:r>
          </a:p>
          <a:p>
            <a:pPr lvl="1"/>
            <a:r>
              <a:rPr lang="en-US" dirty="0" smtClean="0"/>
              <a:t>Jn. 12:47; 1Jn. 4:14</a:t>
            </a:r>
          </a:p>
          <a:p>
            <a:r>
              <a:rPr lang="en-US" dirty="0" smtClean="0"/>
              <a:t>Seek and Save the Lost</a:t>
            </a:r>
          </a:p>
          <a:p>
            <a:pPr lvl="1"/>
            <a:r>
              <a:rPr lang="en-US" dirty="0" smtClean="0"/>
              <a:t>Luke 19:10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Saves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5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533400"/>
            <a:ext cx="16764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>
            <a:off x="1676400" y="1295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981200"/>
            <a:ext cx="13716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12" idx="0"/>
          </p:cNvCxnSpPr>
          <p:nvPr/>
        </p:nvCxnSpPr>
        <p:spPr>
          <a:xfrm>
            <a:off x="1676400" y="2667000"/>
            <a:ext cx="457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1257300" y="3581400"/>
            <a:ext cx="1752600" cy="15240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 and Obey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81400" y="4876800"/>
            <a:ext cx="1600200" cy="1066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Fall to Sin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0" y="4876800"/>
            <a:ext cx="1447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God Leaves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53701" y="3276601"/>
            <a:ext cx="1447800" cy="838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Conquered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5241877" y="1485900"/>
            <a:ext cx="2462609" cy="9906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Seek Forgiveness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24200" y="1981200"/>
            <a:ext cx="16002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Forgiveness Given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>
            <a:off x="2667000" y="441960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3"/>
          </p:cNvCxnSpPr>
          <p:nvPr/>
        </p:nvCxnSpPr>
        <p:spPr>
          <a:xfrm flipV="1">
            <a:off x="5181600" y="5462167"/>
            <a:ext cx="1126425" cy="100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5" idx="7"/>
          </p:cNvCxnSpPr>
          <p:nvPr/>
        </p:nvCxnSpPr>
        <p:spPr>
          <a:xfrm rot="5400000" flipH="1" flipV="1">
            <a:off x="7273271" y="4173305"/>
            <a:ext cx="862433" cy="7454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0"/>
            <a:endCxn id="17" idx="5"/>
          </p:cNvCxnSpPr>
          <p:nvPr/>
        </p:nvCxnSpPr>
        <p:spPr>
          <a:xfrm rot="16200000" flipV="1">
            <a:off x="6835518" y="2234517"/>
            <a:ext cx="1295401" cy="78876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2"/>
            <a:endCxn id="18" idx="6"/>
          </p:cNvCxnSpPr>
          <p:nvPr/>
        </p:nvCxnSpPr>
        <p:spPr>
          <a:xfrm flipH="1">
            <a:off x="4724400" y="2476500"/>
            <a:ext cx="517477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2"/>
            <a:endCxn id="12" idx="0"/>
          </p:cNvCxnSpPr>
          <p:nvPr/>
        </p:nvCxnSpPr>
        <p:spPr>
          <a:xfrm flipH="1">
            <a:off x="2133600" y="2514600"/>
            <a:ext cx="990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3124200" y="1295400"/>
            <a:ext cx="4419600" cy="1828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3009900" y="1295400"/>
            <a:ext cx="4143802" cy="1752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 rot="12423083">
            <a:off x="5228634" y="2618550"/>
            <a:ext cx="2090418" cy="48463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xplosion 1 23"/>
          <p:cNvSpPr/>
          <p:nvPr/>
        </p:nvSpPr>
        <p:spPr>
          <a:xfrm>
            <a:off x="1719618" y="1352550"/>
            <a:ext cx="3780187" cy="2286000"/>
          </a:xfrm>
          <a:prstGeom prst="irregularSeal1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 Lost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</a:t>
            </a:r>
            <a:endParaRPr lang="en-US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182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533400"/>
            <a:ext cx="16764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>
            <a:off x="1676400" y="1295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981200"/>
            <a:ext cx="13716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12" idx="0"/>
          </p:cNvCxnSpPr>
          <p:nvPr/>
        </p:nvCxnSpPr>
        <p:spPr>
          <a:xfrm>
            <a:off x="1676400" y="2667000"/>
            <a:ext cx="457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1257300" y="3581400"/>
            <a:ext cx="1752600" cy="1524000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Serve and Obey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81400" y="4876800"/>
            <a:ext cx="1600200" cy="1066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Fall to Sin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0" y="4876800"/>
            <a:ext cx="14478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God Leaves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53701" y="3276601"/>
            <a:ext cx="1447800" cy="838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Conquered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>
            <a:off x="5241878" y="1485899"/>
            <a:ext cx="2462609" cy="9906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Seek Forgiveness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24200" y="1981200"/>
            <a:ext cx="16002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Forgiveness Given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>
            <a:off x="2667000" y="441960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3"/>
          </p:cNvCxnSpPr>
          <p:nvPr/>
        </p:nvCxnSpPr>
        <p:spPr>
          <a:xfrm flipV="1">
            <a:off x="5181600" y="5462167"/>
            <a:ext cx="1126425" cy="100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5" idx="7"/>
          </p:cNvCxnSpPr>
          <p:nvPr/>
        </p:nvCxnSpPr>
        <p:spPr>
          <a:xfrm rot="5400000" flipH="1" flipV="1">
            <a:off x="7273271" y="4173305"/>
            <a:ext cx="862433" cy="7454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6" idx="0"/>
            <a:endCxn id="17" idx="5"/>
          </p:cNvCxnSpPr>
          <p:nvPr/>
        </p:nvCxnSpPr>
        <p:spPr>
          <a:xfrm rot="16200000" flipV="1">
            <a:off x="6835517" y="2234517"/>
            <a:ext cx="1295402" cy="7887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2"/>
            <a:endCxn id="18" idx="6"/>
          </p:cNvCxnSpPr>
          <p:nvPr/>
        </p:nvCxnSpPr>
        <p:spPr>
          <a:xfrm flipH="1">
            <a:off x="4724400" y="2476499"/>
            <a:ext cx="517478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8" idx="2"/>
            <a:endCxn id="12" idx="0"/>
          </p:cNvCxnSpPr>
          <p:nvPr/>
        </p:nvCxnSpPr>
        <p:spPr>
          <a:xfrm flipH="1">
            <a:off x="2133600" y="2514600"/>
            <a:ext cx="990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 rot="19852249">
            <a:off x="2494878" y="3651367"/>
            <a:ext cx="1801188" cy="48463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1 4"/>
          <p:cNvSpPr/>
          <p:nvPr/>
        </p:nvSpPr>
        <p:spPr>
          <a:xfrm>
            <a:off x="3924300" y="1608446"/>
            <a:ext cx="4400835" cy="3336309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Salvation When Christ Returns!!</a:t>
            </a:r>
          </a:p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3040876">
            <a:off x="2270320" y="1459384"/>
            <a:ext cx="2044735" cy="484632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1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14 </a:t>
            </a:r>
            <a:r>
              <a:rPr lang="en-US" dirty="0" smtClean="0"/>
              <a:t>And we have seen and testify that the Father has sent the Son </a:t>
            </a:r>
            <a:r>
              <a:rPr lang="en-US" i="1" dirty="0" smtClean="0"/>
              <a:t>as</a:t>
            </a:r>
            <a:r>
              <a:rPr lang="en-US" dirty="0" smtClean="0"/>
              <a:t> Savior of the world. </a:t>
            </a:r>
            <a:r>
              <a:rPr lang="en-US" baseline="30000" dirty="0" smtClean="0"/>
              <a:t>15 </a:t>
            </a:r>
            <a:r>
              <a:rPr lang="en-US" dirty="0" smtClean="0"/>
              <a:t>Whoever confesses that Jesus is the Son of God, God abides in him, and he in God. </a:t>
            </a:r>
            <a:r>
              <a:rPr lang="en-US" baseline="30000" dirty="0" smtClean="0"/>
              <a:t>16 </a:t>
            </a:r>
            <a:r>
              <a:rPr lang="en-US" dirty="0" smtClean="0"/>
              <a:t>And we have known and believed the love that God has for us. God is love, and he who abides in love abides in God, and God in him.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1Jn.4:14-16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219200"/>
            <a:ext cx="8991600" cy="1587690"/>
          </a:xfrm>
        </p:spPr>
        <p:txBody>
          <a:bodyPr>
            <a:normAutofit/>
          </a:bodyPr>
          <a:lstStyle/>
          <a:p>
            <a:r>
              <a:rPr lang="en-US" dirty="0" smtClean="0"/>
              <a:t>Love God Has Shown to 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Jn. 3:16; 1Jn. 4:14-16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</a:p>
          <a:p>
            <a:r>
              <a:rPr lang="en-US" dirty="0" smtClean="0"/>
              <a:t>Sacrifice</a:t>
            </a:r>
          </a:p>
          <a:p>
            <a:r>
              <a:rPr lang="en-US" dirty="0" smtClean="0"/>
              <a:t>Discipline</a:t>
            </a:r>
          </a:p>
          <a:p>
            <a:r>
              <a:rPr lang="en-US" dirty="0" smtClean="0"/>
              <a:t>Nurturing</a:t>
            </a:r>
          </a:p>
          <a:p>
            <a:r>
              <a:rPr lang="en-US" dirty="0" smtClean="0"/>
              <a:t>Mercy &amp; Forgiveness</a:t>
            </a:r>
          </a:p>
          <a:p>
            <a:r>
              <a:rPr lang="en-US" dirty="0" smtClean="0"/>
              <a:t>Salvation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Love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Creator</a:t>
            </a:r>
          </a:p>
          <a:p>
            <a:pPr lvl="1"/>
            <a:r>
              <a:rPr lang="en-US" dirty="0" smtClean="0"/>
              <a:t>Gen. 1:1; Isa. 40:28</a:t>
            </a:r>
          </a:p>
          <a:p>
            <a:r>
              <a:rPr lang="en-US" dirty="0" smtClean="0"/>
              <a:t>Man</a:t>
            </a:r>
          </a:p>
          <a:p>
            <a:pPr lvl="1"/>
            <a:r>
              <a:rPr lang="en-US" dirty="0" smtClean="0"/>
              <a:t>Gen. 1:26-28</a:t>
            </a:r>
          </a:p>
          <a:p>
            <a:pPr lvl="2"/>
            <a:r>
              <a:rPr lang="en-US" dirty="0" smtClean="0"/>
              <a:t>29-30 God provided food</a:t>
            </a:r>
          </a:p>
          <a:p>
            <a:r>
              <a:rPr lang="en-US" dirty="0" smtClean="0"/>
              <a:t>Church</a:t>
            </a:r>
          </a:p>
          <a:p>
            <a:pPr lvl="1"/>
            <a:r>
              <a:rPr lang="en-US" dirty="0" smtClean="0"/>
              <a:t>Matt. 16:18-19</a:t>
            </a:r>
          </a:p>
          <a:p>
            <a:pPr lvl="1"/>
            <a:r>
              <a:rPr lang="en-US" dirty="0" smtClean="0"/>
              <a:t>Acts 2  The Day of Pentecost-Began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Created &amp; 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6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Loves Us</a:t>
            </a:r>
          </a:p>
          <a:p>
            <a:pPr lvl="1"/>
            <a:r>
              <a:rPr lang="en-US" dirty="0" smtClean="0"/>
              <a:t>1Jn. 4:8</a:t>
            </a:r>
          </a:p>
          <a:p>
            <a:pPr lvl="2"/>
            <a:r>
              <a:rPr lang="en-US" dirty="0" smtClean="0"/>
              <a:t>He loved us 1</a:t>
            </a:r>
            <a:r>
              <a:rPr lang="en-US" baseline="30000" dirty="0" smtClean="0"/>
              <a:t>st</a:t>
            </a:r>
            <a:r>
              <a:rPr lang="en-US" dirty="0" smtClean="0"/>
              <a:t>  vs.19</a:t>
            </a:r>
          </a:p>
          <a:p>
            <a:endParaRPr lang="en-US" dirty="0" smtClean="0"/>
          </a:p>
          <a:p>
            <a:r>
              <a:rPr lang="en-US" dirty="0" smtClean="0"/>
              <a:t>Ever wonder why God created Man or anything for that matter?</a:t>
            </a:r>
          </a:p>
          <a:p>
            <a:pPr lvl="1"/>
            <a:r>
              <a:rPr lang="en-US" dirty="0" smtClean="0"/>
              <a:t>Gen. 1:4,10,12,18,21,25,31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Loves What He Created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But why??</a:t>
            </a:r>
          </a:p>
          <a:p>
            <a:pPr lvl="1"/>
            <a:r>
              <a:rPr lang="en-US" sz="2000" dirty="0"/>
              <a:t>He gave us choice</a:t>
            </a:r>
          </a:p>
          <a:p>
            <a:pPr lvl="2"/>
            <a:endParaRPr lang="en-US" sz="2000" dirty="0"/>
          </a:p>
          <a:p>
            <a:pPr lvl="1"/>
            <a:r>
              <a:rPr lang="en-US" sz="2000" dirty="0"/>
              <a:t>Giving us Choice it makes our service better</a:t>
            </a:r>
          </a:p>
          <a:p>
            <a:pPr lvl="2"/>
            <a:r>
              <a:rPr lang="en-US" sz="2000" dirty="0"/>
              <a:t>Acts 17:24-27</a:t>
            </a:r>
          </a:p>
          <a:p>
            <a:pPr lvl="2"/>
            <a:r>
              <a:rPr lang="en-US" sz="2000" dirty="0"/>
              <a:t>Jn. 14:21,23  Keep His Commandments and He will be shown to us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Loves What He Created </a:t>
            </a:r>
            <a:r>
              <a:rPr lang="en-US" sz="2000" dirty="0" smtClean="0"/>
              <a:t>(cont.)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425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12:3-11</a:t>
            </a:r>
          </a:p>
          <a:p>
            <a:endParaRPr lang="en-US" dirty="0" smtClean="0"/>
          </a:p>
          <a:p>
            <a:r>
              <a:rPr lang="en-US" dirty="0" smtClean="0"/>
              <a:t>Shows Discipline just as a Parent to a child</a:t>
            </a:r>
          </a:p>
          <a:p>
            <a:endParaRPr lang="en-US" dirty="0" smtClean="0"/>
          </a:p>
          <a:p>
            <a:r>
              <a:rPr lang="en-US" dirty="0" smtClean="0"/>
              <a:t>Prov. 22:15; 13:24 Rod of correction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Disciplines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6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have you sacrificed for yourself?</a:t>
            </a:r>
          </a:p>
          <a:p>
            <a:r>
              <a:rPr lang="en-US" dirty="0" smtClean="0"/>
              <a:t>What have you sacrificed for your family?</a:t>
            </a:r>
          </a:p>
          <a:p>
            <a:r>
              <a:rPr lang="en-US" dirty="0" smtClean="0"/>
              <a:t>What have you sacrificed for your friends?</a:t>
            </a:r>
          </a:p>
          <a:p>
            <a:r>
              <a:rPr lang="en-US" dirty="0" smtClean="0"/>
              <a:t>What have you sacrificed for someone you don’t know?</a:t>
            </a:r>
          </a:p>
          <a:p>
            <a:r>
              <a:rPr lang="en-US" dirty="0" smtClean="0"/>
              <a:t>What have you sacrificed for the local church?</a:t>
            </a:r>
          </a:p>
          <a:p>
            <a:r>
              <a:rPr lang="en-US" dirty="0" smtClean="0"/>
              <a:t>What have you sacrificed for God?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Sacrificed for 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9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550</TotalTime>
  <Words>600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Jn. 3:16</vt:lpstr>
      <vt:lpstr>1Jn.4:14-16</vt:lpstr>
      <vt:lpstr>Love God Has Shown to Man</vt:lpstr>
      <vt:lpstr>God’s Love</vt:lpstr>
      <vt:lpstr>God Created &amp; Provided</vt:lpstr>
      <vt:lpstr>God Loves What He Created</vt:lpstr>
      <vt:lpstr>Loves What He Created (cont.)</vt:lpstr>
      <vt:lpstr>Disciplines Us</vt:lpstr>
      <vt:lpstr>Sacrificed for Us </vt:lpstr>
      <vt:lpstr>Sacrificed for Us (cont.)</vt:lpstr>
      <vt:lpstr>Sacrificed for Us (cont.)</vt:lpstr>
      <vt:lpstr>Sacrificed for Us </vt:lpstr>
      <vt:lpstr>Mercy &amp; Forgiveness For Us</vt:lpstr>
      <vt:lpstr>PowerPoint Presentation</vt:lpstr>
      <vt:lpstr>Forgiveness (cont.)</vt:lpstr>
      <vt:lpstr>Saves Us</vt:lpstr>
      <vt:lpstr>PowerPoint Presentation</vt:lpstr>
      <vt:lpstr>PowerPoint Presentation</vt:lpstr>
    </vt:vector>
  </TitlesOfParts>
  <Company>Xcel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Jn. 3:16</dc:title>
  <dc:creator>Colby Morris</dc:creator>
  <cp:lastModifiedBy>Colby Morris</cp:lastModifiedBy>
  <cp:revision>30</cp:revision>
  <dcterms:created xsi:type="dcterms:W3CDTF">2015-04-17T00:34:26Z</dcterms:created>
  <dcterms:modified xsi:type="dcterms:W3CDTF">2015-04-19T19:49:25Z</dcterms:modified>
</cp:coreProperties>
</file>