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82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77</TotalTime>
  <Words>696</Words>
  <Application>Microsoft Office PowerPoint</Application>
  <PresentationFormat>On-screen Show (4:3)</PresentationFormat>
  <Paragraphs>87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Horizon</vt:lpstr>
      <vt:lpstr>1 Tim. 2:8-10</vt:lpstr>
      <vt:lpstr>1 Pt. 3:1-4</vt:lpstr>
      <vt:lpstr>PowerPoint Presentation</vt:lpstr>
      <vt:lpstr>Modesty</vt:lpstr>
      <vt:lpstr>OT Examples</vt:lpstr>
      <vt:lpstr>Nt Shows Modesty and the Inward </vt:lpstr>
      <vt:lpstr>Nt Shows Modesty and the Inward </vt:lpstr>
      <vt:lpstr>Don’t need to cause one to lust or sin</vt:lpstr>
      <vt:lpstr>Are we Portraying Christ in our Dress?</vt:lpstr>
      <vt:lpstr>What is dress code for a Christian to be modest?</vt:lpstr>
      <vt:lpstr>What is dress code for a Christian to be modest?</vt:lpstr>
      <vt:lpstr>What is dress code for a Christian to be modest?</vt:lpstr>
      <vt:lpstr>What is dress code for a Christian to be modest?</vt:lpstr>
      <vt:lpstr>Is there an exception for formal occasions?</vt:lpstr>
      <vt:lpstr>Conclusion</vt:lpstr>
      <vt:lpstr>PowerPoint Presentation</vt:lpstr>
    </vt:vector>
  </TitlesOfParts>
  <Company>Xcel Energy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 Tim. 2:9-10</dc:title>
  <dc:creator>Colby Morris</dc:creator>
  <cp:lastModifiedBy>Colby Morris</cp:lastModifiedBy>
  <cp:revision>11</cp:revision>
  <dcterms:created xsi:type="dcterms:W3CDTF">2015-06-06T18:15:48Z</dcterms:created>
  <dcterms:modified xsi:type="dcterms:W3CDTF">2015-06-06T23:35:58Z</dcterms:modified>
</cp:coreProperties>
</file>