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729"/>
  </p:normalViewPr>
  <p:slideViewPr>
    <p:cSldViewPr snapToGrid="0" snapToObjects="1">
      <p:cViewPr>
        <p:scale>
          <a:sx n="75" d="100"/>
          <a:sy n="75" d="100"/>
        </p:scale>
        <p:origin x="153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8235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952500" y="25400"/>
            <a:ext cx="11099800" cy="12693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400" b="1" i="1">
                <a:solidFill>
                  <a:srgbClr val="B1B1B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952500" y="1079500"/>
            <a:ext cx="11099800" cy="5081786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400"/>
              </a:spcBef>
              <a:buSzPct val="125000"/>
              <a:defRPr b="0" i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Century Gothic"/>
              </a:defRPr>
            </a:lvl1pPr>
            <a:lvl2pPr>
              <a:spcBef>
                <a:spcPts val="5400"/>
              </a:spcBef>
              <a:buSzPct val="125000"/>
              <a:defRPr b="0" i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Century Gothic"/>
              </a:defRPr>
            </a:lvl2pPr>
            <a:lvl3pPr>
              <a:spcBef>
                <a:spcPts val="5400"/>
              </a:spcBef>
              <a:buSzPct val="125000"/>
              <a:defRPr b="0" i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Century Gothic"/>
              </a:defRPr>
            </a:lvl3pPr>
            <a:lvl4pPr>
              <a:spcBef>
                <a:spcPts val="5400"/>
              </a:spcBef>
              <a:buSzPct val="125000"/>
              <a:defRPr b="0" i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Century Gothic"/>
              </a:defRPr>
            </a:lvl4pPr>
            <a:lvl5pPr>
              <a:spcBef>
                <a:spcPts val="5400"/>
              </a:spcBef>
              <a:buSzPct val="125000"/>
              <a:defRPr b="0" i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Century Gothic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Boldness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 it had in Antioch, the preaching gradually polarized the population of Iconium</a:t>
            </a:r>
          </a:p>
          <a:p>
            <a:r>
              <a:t>The New Testament equates unbelief in the gospel with disobedience</a:t>
            </a:r>
          </a:p>
          <a:p>
            <a:r>
              <a:t>Boldness is that quality without which nothing significant can be accomplished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Humility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 Greek culture, “humility” was a word of contempt</a:t>
            </a:r>
          </a:p>
          <a:p>
            <a:r>
              <a:t>Along with power and results in service for Christ comes the temptation of pride</a:t>
            </a:r>
          </a:p>
          <a:p>
            <a:r>
              <a:t>Humility is the supreme spiritual virtue because it gives God His rightful place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Persistence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Jews were outraged at finding the two preachers proclaiming the gospel again</a:t>
            </a:r>
          </a:p>
          <a:p>
            <a:r>
              <a:t>Most would have taken some time off to recuperate, but not Paul</a:t>
            </a:r>
          </a:p>
          <a:p>
            <a:r>
              <a:t>Nothing daunted Paul — he was persistent, committed to making the most of his time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Caring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Part of the great commission’s purpose is to nurture faith to maturity</a:t>
            </a:r>
          </a:p>
          <a:p>
            <a:r>
              <a:rPr dirty="0"/>
              <a:t>Paul and Barnabas were merely following the example of Jesus</a:t>
            </a:r>
          </a:p>
          <a:p>
            <a:r>
              <a:rPr dirty="0"/>
              <a:t>Paul and Barnabas focused on four elements which demonstrated caring 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03936" y="1294756"/>
            <a:ext cx="6796927" cy="6986528"/>
          </a:xfrm>
          <a:prstGeom prst="rect">
            <a:avLst/>
          </a:prstGeom>
          <a:solidFill>
            <a:schemeClr val="tx1"/>
          </a:solidFill>
          <a:ln w="571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4320" tIns="457200" rIns="274320" bIns="0" numCol="1" spcCol="38100" rtlCol="0" anchor="ctr">
            <a:spAutoFit/>
          </a:bodyPr>
          <a:lstStyle/>
          <a:p>
            <a:pPr marL="742950" marR="0" indent="-742950" algn="l" defTabSz="584200" rtl="0" fontAlgn="auto" latinLnBrk="0" hangingPunct="0">
              <a:lnSpc>
                <a:spcPct val="100000"/>
              </a:lnSpc>
              <a:spcAft>
                <a:spcPts val="3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380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 charset="0"/>
                <a:ea typeface="Helvetica Neue" charset="0"/>
                <a:cs typeface="Helvetica Neue" charset="0"/>
                <a:sym typeface="Helvetica Light"/>
              </a:rPr>
              <a:t>They confirmed them (1 Thessalonians 3:10)</a:t>
            </a:r>
          </a:p>
          <a:p>
            <a:pPr marL="742950" marR="0" indent="-742950" algn="l" defTabSz="584200" rtl="0" fontAlgn="auto" latinLnBrk="0" hangingPunct="0">
              <a:lnSpc>
                <a:spcPct val="100000"/>
              </a:lnSpc>
              <a:spcAft>
                <a:spcPts val="360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38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They encouraged them (1 Thessalonians 2:11-12)</a:t>
            </a:r>
          </a:p>
          <a:p>
            <a:pPr marL="742950" marR="0" indent="-742950" algn="l" defTabSz="584200" rtl="0" fontAlgn="auto" latinLnBrk="0" hangingPunct="0">
              <a:lnSpc>
                <a:spcPct val="100000"/>
              </a:lnSpc>
              <a:spcAft>
                <a:spcPts val="3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380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 charset="0"/>
                <a:ea typeface="Helvetica Neue" charset="0"/>
                <a:cs typeface="Helvetica Neue" charset="0"/>
                <a:sym typeface="Helvetica Light"/>
              </a:rPr>
              <a:t>They organized them (Acts 20:28)</a:t>
            </a:r>
          </a:p>
          <a:p>
            <a:pPr marL="742950" marR="0" indent="-742950" algn="l" defTabSz="584200" rtl="0" fontAlgn="auto" latinLnBrk="0" hangingPunct="0">
              <a:lnSpc>
                <a:spcPct val="100000"/>
              </a:lnSpc>
              <a:spcAft>
                <a:spcPts val="360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38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They commended them (2 Timothy 1:12)</a:t>
            </a:r>
            <a:endParaRPr kumimoji="0" lang="en-US" sz="38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 charset="0"/>
              <a:ea typeface="Helvetica Neue" charset="0"/>
              <a:cs typeface="Helvetica Neue" charset="0"/>
              <a:sym typeface="Helvetica Ligh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1" uiExpand="1" build="p" bldLvl="5" animBg="1" advAuto="0"/>
      <p:bldP spid="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Reverence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Paul and Barnabas apparently had not preached in Perga the first time there</a:t>
            </a:r>
          </a:p>
          <a:p>
            <a:r>
              <a:t>Some may have boasted of all they had done, but not Paul and Barnabas</a:t>
            </a:r>
          </a:p>
          <a:p>
            <a:r>
              <a:t>They saw themselves as instruments through whom God had accomplished His purposes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225</Words>
  <Application>Microsoft Macintosh PowerPoint</Application>
  <PresentationFormat>Custom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Avenir Roman</vt:lpstr>
      <vt:lpstr>Century Gothic</vt:lpstr>
      <vt:lpstr>Helvetica Light</vt:lpstr>
      <vt:lpstr>Helvetica Neue</vt:lpstr>
      <vt:lpstr>Times New Roman</vt:lpstr>
      <vt:lpstr>Black</vt:lpstr>
      <vt:lpstr>PowerPoint Presentation</vt:lpstr>
      <vt:lpstr>PowerPoint Presentation</vt:lpstr>
      <vt:lpstr>PowerPoint Presentation</vt:lpstr>
      <vt:lpstr>Boldness</vt:lpstr>
      <vt:lpstr>Humility</vt:lpstr>
      <vt:lpstr>Persistence</vt:lpstr>
      <vt:lpstr>Caring</vt:lpstr>
      <vt:lpstr>Reverence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Kyle Campbell</cp:lastModifiedBy>
  <cp:revision>5</cp:revision>
  <dcterms:modified xsi:type="dcterms:W3CDTF">2016-08-22T15:36:07Z</dcterms:modified>
</cp:coreProperties>
</file>