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49" r:id="rId2"/>
    <p:sldMasterId id="2147483650" r:id="rId3"/>
    <p:sldMasterId id="2147483708" r:id="rId4"/>
    <p:sldMasterId id="2147483719" r:id="rId5"/>
  </p:sldMasterIdLst>
  <p:notesMasterIdLst>
    <p:notesMasterId r:id="rId15"/>
  </p:notesMasterIdLst>
  <p:sldIdLst>
    <p:sldId id="256" r:id="rId6"/>
    <p:sldId id="263" r:id="rId7"/>
    <p:sldId id="276" r:id="rId8"/>
    <p:sldId id="277" r:id="rId9"/>
    <p:sldId id="278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embeddedFontLst>
    <p:embeddedFont>
      <p:font typeface="Rage Italic" panose="03070502040507070304" pitchFamily="66" charset="0"/>
      <p:regular r:id="rId16"/>
    </p:embeddedFont>
    <p:embeddedFont>
      <p:font typeface="Arial Black" panose="020B0A04020102020204" pitchFamily="34" charset="0"/>
      <p:bold r:id="rId17"/>
    </p:embeddedFont>
    <p:embeddedFont>
      <p:font typeface="Rockwell Extra Bold" panose="02060903040505020403" pitchFamily="18" charset="0"/>
      <p:bold r:id="rId18"/>
    </p:embeddedFont>
    <p:embeddedFont>
      <p:font typeface="Rockwell" panose="02060603020205020403" pitchFamily="18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rayando" panose="02000000000000000000" pitchFamily="2" charset="0"/>
      <p:regular r:id="rId27"/>
    </p:embeddedFont>
    <p:embeddedFont>
      <p:font typeface="Berlin Sans FB" panose="020E0602020502020306" pitchFamily="34" charset="0"/>
      <p:regular r:id="rId28"/>
      <p:bold r:id="rId2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216" autoAdjust="0"/>
  </p:normalViewPr>
  <p:slideViewPr>
    <p:cSldViewPr>
      <p:cViewPr varScale="1">
        <p:scale>
          <a:sx n="53" d="100"/>
          <a:sy n="53" d="100"/>
        </p:scale>
        <p:origin x="-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8E7DA-C729-4469-A04B-7D9B24CAD768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B5F0D-7A2F-4696-A8AA-B6E8E42EC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2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B5F0D-7A2F-4696-A8AA-B6E8E42EC6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10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B5F0D-7A2F-4696-A8AA-B6E8E42EC6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30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B5F0D-7A2F-4696-A8AA-B6E8E42EC6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68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1AC2D4-37AE-4A3C-9B00-49DDA11F58D0}" type="slidenum">
              <a:rPr lang="en-US"/>
              <a:pPr/>
              <a:t>9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Steven J. Wallace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www.RevelationAndCreation.com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Marks of the New Testament Church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16175"/>
            <a:ext cx="7772400" cy="1470025"/>
          </a:xfrm>
        </p:spPr>
        <p:txBody>
          <a:bodyPr/>
          <a:lstStyle>
            <a:lvl1pPr>
              <a:defRPr sz="6600" b="1" cap="none" spc="3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anose="02060903040505020403" pitchFamily="18" charset="0"/>
              </a:defRPr>
            </a:lvl1pPr>
          </a:lstStyle>
          <a:p>
            <a:r>
              <a:rPr lang="en-US" dirty="0" smtClean="0"/>
              <a:t>A CHURCH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0" y="1676400"/>
            <a:ext cx="6400800" cy="609600"/>
          </a:xfrm>
        </p:spPr>
        <p:txBody>
          <a:bodyPr/>
          <a:lstStyle>
            <a:lvl1pPr marL="0" indent="0" algn="ctr">
              <a:buNone/>
              <a:defRPr sz="3600" spc="600">
                <a:latin typeface="Rockwell" panose="02060603020205020403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Selecting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CA592-2888-4FB6-AFF9-A77D750D6F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384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213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05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571A0-89B4-4004-8AB0-BFBF80B71B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51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338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12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096000"/>
            <a:ext cx="4495800" cy="304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28CB2-D23C-4ED7-A700-4AC7544F3C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61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A9AD5-A278-4607-B4A3-D7215DD3DB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113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8D9D3-1C08-4A0E-BB86-5B701F9595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968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5B99C-F0BF-406A-88A2-A7FBD9732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901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  <a:lvl2pPr>
              <a:defRPr>
                <a:latin typeface="Berlin Sans FB" panose="020E0602020502020306" pitchFamily="34" charset="0"/>
              </a:defRPr>
            </a:lvl2pPr>
            <a:lvl3pPr>
              <a:defRPr>
                <a:latin typeface="Berlin Sans FB" panose="020E0602020502020306" pitchFamily="34" charset="0"/>
              </a:defRPr>
            </a:lvl3pPr>
            <a:lvl4pPr>
              <a:defRPr>
                <a:latin typeface="Berlin Sans FB" panose="020E0602020502020306" pitchFamily="34" charset="0"/>
              </a:defRPr>
            </a:lvl4pPr>
            <a:lvl5pPr>
              <a:defRPr>
                <a:latin typeface="Berlin Sans FB" panose="020E0602020502020306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5B99C-F0BF-406A-88A2-A7FBD9732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779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80E5C-3331-458A-A909-74AA5CC25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873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0931C-E4CA-4248-BB26-169BBC941A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673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E5C14-4E80-481F-B7AC-C509547855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0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CE7E1-47F6-466B-AE11-4CFADBCDC1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824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323A6-08FE-465C-80AD-4EF5C7768F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422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28799"/>
            <a:ext cx="5486400" cy="2898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AF44D-D0E1-4102-ABA2-CE8166851E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283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E3482-A21A-4A5C-BAFC-1EC27E3B47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596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3E253-B229-4E2E-87D4-13506D70ACA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02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88CBE-435D-4D6D-AAAE-241E919954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150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431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419600" cy="3810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47A9F0A-BDB1-4804-9840-1434F454E5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46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4EAD0-EF58-4E75-8F44-146BF0B918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79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396AF-3112-40F1-8280-CEB8A0E0DCF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2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9228F-3718-4EB8-A48F-59432FAAB3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25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44EB7-9CAF-4533-B3FB-A7603B4222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73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213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05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571A0-89B4-4004-8AB0-BFBF80B71B3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93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3E253-B229-4E2E-87D4-13506D70AC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102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338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12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096000"/>
            <a:ext cx="4495800" cy="304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28CB2-D23C-4ED7-A700-4AC7544F3C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7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A9AD5-A278-4607-B4A3-D7215DD3DB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12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3E253-B229-4E2E-87D4-13506D70ACA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84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88CBE-435D-4D6D-AAAE-241E919954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7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431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419600" cy="3810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47A9F0A-BDB1-4804-9840-1434F454E5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0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4EAD0-EF58-4E75-8F44-146BF0B918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8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396AF-3112-40F1-8280-CEB8A0E0DCF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9228F-3718-4EB8-A48F-59432FAAB3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3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44EB7-9CAF-4533-B3FB-A7603B4222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61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213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05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571A0-89B4-4004-8AB0-BFBF80B71B3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55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88CBE-435D-4D6D-AAAE-241E919954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23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338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12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096000"/>
            <a:ext cx="4495800" cy="304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28CB2-D23C-4ED7-A700-4AC7544F3C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6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A9AD5-A278-4607-B4A3-D7215DD3DB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37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431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419600" cy="3810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47A9F0A-BDB1-4804-9840-1434F454E5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26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4EAD0-EF58-4E75-8F44-146BF0B918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667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396AF-3112-40F1-8280-CEB8A0E0DC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27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9228F-3718-4EB8-A48F-59432FAAB3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280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44EB7-9CAF-4533-B3FB-A7603B4222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848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microsoft.com/office/2007/relationships/hdphoto" Target="../media/hdphoto2.wdp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microsoft.com/office/2007/relationships/hdphoto" Target="../media/hdphoto3.wdp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microsoft.com/office/2007/relationships/hdphoto" Target="../media/hdphoto2.wdp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microsoft.com/office/2007/relationships/hdphoto" Target="../media/hdphoto2.wdp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Picture 45" descr="jesus christ head of church_t_n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A3C4CD-6818-49C9-99E5-16FBCC34C5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7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Berlin Sans FB" panose="020E0602020502020306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Berlin Sans FB" panose="020E0602020502020306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Berlin Sans FB" panose="020E0602020502020306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" panose="020E0602020502020306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8" name="Picture 46" descr="jesus christ head of church_c_nt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1"/>
            <a:ext cx="8229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3C9E0F-F5E5-4205-8282-74E074F4E14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953000" y="5486400"/>
            <a:ext cx="3604389" cy="76944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latin typeface="Rockwell" panose="02060603020205020403" pitchFamily="18" charset="0"/>
              </a:rPr>
              <a:t>Selecting</a:t>
            </a:r>
          </a:p>
          <a:p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anose="02060903040505020403" pitchFamily="18" charset="0"/>
              </a:rPr>
              <a:t>A Church</a:t>
            </a:r>
            <a:endParaRPr lang="en-US" dirty="0">
              <a:solidFill>
                <a:srgbClr val="CC6600"/>
              </a:solidFill>
              <a:effectLst/>
              <a:latin typeface="Rockwell Extra Bold" panose="02060903040505020403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ayando" panose="02000000000000000000" pitchFamily="2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Rockwell" panose="02060603020205020403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Rockwell" panose="02060603020205020403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Rockwell" panose="02060603020205020403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ckwell" panose="0206060302020502040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5" name="Picture 15" descr="membership class_cb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994" y="1828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79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5BAB49-82EA-48A4-BE07-F69F6935786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10200" y="381000"/>
            <a:ext cx="3604389" cy="76944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latin typeface="Rockwell" panose="02060603020205020403" pitchFamily="18" charset="0"/>
              </a:rPr>
              <a:t>Selecting</a:t>
            </a:r>
          </a:p>
          <a:p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anose="02060903040505020403" pitchFamily="18" charset="0"/>
              </a:rPr>
              <a:t>A Church</a:t>
            </a:r>
            <a:endParaRPr lang="en-US" dirty="0">
              <a:solidFill>
                <a:srgbClr val="CC6600"/>
              </a:solidFill>
              <a:effectLst/>
              <a:latin typeface="Rockwell Extra Bold" panose="02060903040505020403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3" r:id="rId3"/>
    <p:sldLayoutId id="2147483675" r:id="rId4"/>
    <p:sldLayoutId id="2147483676" r:id="rId5"/>
    <p:sldLayoutId id="2147483678" r:id="rId6"/>
    <p:sldLayoutId id="2147483679" r:id="rId7"/>
    <p:sldLayoutId id="2147483681" r:id="rId8"/>
    <p:sldLayoutId id="2147483682" r:id="rId9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ayando" panose="02000000000000000000" pitchFamily="2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Berlin Sans FB" panose="020E0602020502020306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Berlin Sans FB" panose="020E0602020502020306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Berlin Sans FB" panose="020E0602020502020306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" panose="020E0602020502020306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8" name="Picture 46" descr="jesus christ head of church_c_nt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1"/>
            <a:ext cx="8229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3C9E0F-F5E5-4205-8282-74E074F4E1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5486400"/>
            <a:ext cx="3604389" cy="76944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Selecting</a:t>
            </a:r>
          </a:p>
          <a:p>
            <a:r>
              <a:rPr lang="en-US" sz="24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CC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anose="02060903040505020403" pitchFamily="18" charset="0"/>
              </a:rPr>
              <a:t>A Church</a:t>
            </a:r>
            <a:endParaRPr lang="en-US" dirty="0">
              <a:solidFill>
                <a:srgbClr val="CC6600"/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39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ayando" panose="02000000000000000000" pitchFamily="2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Rockwell" panose="02060603020205020403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Rockwell" panose="02060603020205020403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Rockwell" panose="02060603020205020403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ckwell" panose="0206060302020502040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8" name="Picture 46" descr="jesus christ head of church_c_nt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1"/>
            <a:ext cx="8229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3C9E0F-F5E5-4205-8282-74E074F4E1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5486400"/>
            <a:ext cx="3604389" cy="76944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Selecting</a:t>
            </a:r>
          </a:p>
          <a:p>
            <a:r>
              <a:rPr lang="en-US" sz="24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CC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anose="02060903040505020403" pitchFamily="18" charset="0"/>
              </a:rPr>
              <a:t>A Church</a:t>
            </a:r>
            <a:endParaRPr lang="en-US" dirty="0">
              <a:solidFill>
                <a:srgbClr val="CC6600"/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74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ayando" panose="02000000000000000000" pitchFamily="2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Rockwell" panose="02060603020205020403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Rockwell" panose="02060603020205020403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Rockwell" panose="02060603020205020403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ckwell" panose="0206060302020502040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CHURCH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160" y="1295400"/>
            <a:ext cx="7040880" cy="609600"/>
          </a:xfrm>
        </p:spPr>
        <p:txBody>
          <a:bodyPr/>
          <a:lstStyle/>
          <a:p>
            <a:r>
              <a:rPr lang="en-US" dirty="0" smtClean="0"/>
              <a:t>What Are Some Guidelines In Selecting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568898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Part 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3527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latin typeface="Rage Italic" panose="03070502040507070304" pitchFamily="66" charset="0"/>
              </a:rPr>
              <a:t>Sound Guidelines</a:t>
            </a:r>
            <a:endParaRPr lang="en-US" sz="6600" dirty="0">
              <a:latin typeface="Rage Italic" panose="030705020405070703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church which respects the authority of the Scriptures</a:t>
            </a:r>
          </a:p>
          <a:p>
            <a:r>
              <a:rPr lang="en-US" dirty="0" smtClean="0">
                <a:latin typeface="Rockwell Extra Bold" panose="02060903040505020403" pitchFamily="18" charset="0"/>
              </a:rPr>
              <a:t>A church that belongs to and pleases Christ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20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trans="66000" pencilSize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79" y="838201"/>
            <a:ext cx="7134821" cy="5351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5502625"/>
            <a:ext cx="2818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ckwell Extra Bold" panose="02060903040505020403" pitchFamily="18" charset="0"/>
              </a:rPr>
              <a:t>Objective standard</a:t>
            </a:r>
            <a:endParaRPr lang="en-US" dirty="0">
              <a:latin typeface="Rockwell Extra Bold" panose="02060903040505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8415" y="5486400"/>
            <a:ext cx="2945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ckwell Extra Bold" panose="02060903040505020403" pitchFamily="18" charset="0"/>
              </a:rPr>
              <a:t>Subjective standard</a:t>
            </a:r>
            <a:endParaRPr lang="en-US" dirty="0"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0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trans="66000" pencilSize="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32" y="841248"/>
            <a:ext cx="7132320" cy="5234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3161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trans="66000" pencilSize="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32" y="838200"/>
            <a:ext cx="7111999" cy="5333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6805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Rage Italic" panose="03070502040507070304" pitchFamily="66" charset="0"/>
              </a:rPr>
              <a:t>The Lord’s Church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</a:t>
            </a:r>
            <a:r>
              <a:rPr lang="en-US" dirty="0" smtClean="0"/>
              <a:t>uilt </a:t>
            </a:r>
            <a:r>
              <a:rPr lang="en-US" dirty="0"/>
              <a:t>at the right </a:t>
            </a:r>
            <a:r>
              <a:rPr lang="en-US" dirty="0" smtClean="0"/>
              <a:t>time: ~33 AD (Acts 2:47)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</a:t>
            </a:r>
            <a:r>
              <a:rPr lang="en-US" dirty="0" smtClean="0"/>
              <a:t>uilt </a:t>
            </a:r>
            <a:r>
              <a:rPr lang="en-US" dirty="0"/>
              <a:t>in the right place: </a:t>
            </a:r>
            <a:r>
              <a:rPr lang="en-US" dirty="0" smtClean="0"/>
              <a:t>Jerusalem (Acts 1:4; 2:5)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</a:t>
            </a:r>
            <a:r>
              <a:rPr lang="en-US" dirty="0" smtClean="0"/>
              <a:t>uilt </a:t>
            </a:r>
            <a:r>
              <a:rPr lang="en-US" dirty="0"/>
              <a:t>by the right person: </a:t>
            </a:r>
            <a:r>
              <a:rPr lang="en-US" dirty="0" smtClean="0"/>
              <a:t>Jesus (Matt. 16:18)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</a:t>
            </a:r>
            <a:r>
              <a:rPr lang="en-US" dirty="0" smtClean="0"/>
              <a:t>ses </a:t>
            </a:r>
            <a:r>
              <a:rPr lang="en-US" dirty="0"/>
              <a:t>the right rule: New </a:t>
            </a:r>
            <a:r>
              <a:rPr lang="en-US" dirty="0" smtClean="0"/>
              <a:t>Testament (Heb. 12:24)</a:t>
            </a:r>
            <a:endParaRPr lang="en-US" dirty="0"/>
          </a:p>
        </p:txBody>
      </p:sp>
      <p:pic>
        <p:nvPicPr>
          <p:cNvPr id="46084" name="Picture 4" descr="MCWB01372_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77850"/>
            <a:ext cx="838200" cy="79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69429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pressure="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816">
            <a:off x="533400" y="400050"/>
            <a:ext cx="8099425" cy="6076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672" y="0"/>
            <a:ext cx="187166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40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Rage Italic" panose="03070502040507070304" pitchFamily="66" charset="0"/>
              </a:rPr>
              <a:t>The Lord’s Church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worships in Spirit and Truth</a:t>
            </a:r>
            <a:endParaRPr lang="en-US" dirty="0"/>
          </a:p>
        </p:txBody>
      </p:sp>
      <p:pic>
        <p:nvPicPr>
          <p:cNvPr id="46084" name="Picture 4" descr="MCWB01372_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77850"/>
            <a:ext cx="838200" cy="79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9560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3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533400" y="3784362"/>
            <a:ext cx="3792908" cy="609600"/>
          </a:xfrm>
          <a:prstGeom prst="ellipse">
            <a:avLst/>
          </a:prstGeom>
          <a:solidFill>
            <a:schemeClr val="tx2"/>
          </a:solidFill>
          <a:ln w="28575">
            <a:solidFill>
              <a:srgbClr val="C00000"/>
            </a:solidFill>
            <a:round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6150090" y="5158740"/>
            <a:ext cx="1173480" cy="502920"/>
          </a:xfrm>
          <a:prstGeom prst="ellipse">
            <a:avLst/>
          </a:prstGeom>
          <a:solidFill>
            <a:schemeClr val="tx2"/>
          </a:solidFill>
          <a:ln w="28575">
            <a:solidFill>
              <a:srgbClr val="C00000"/>
            </a:solidFill>
            <a:round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609600" y="5562600"/>
            <a:ext cx="1066800" cy="533400"/>
          </a:xfrm>
          <a:prstGeom prst="ellipse">
            <a:avLst/>
          </a:prstGeom>
          <a:solidFill>
            <a:schemeClr val="tx2"/>
          </a:solidFill>
          <a:ln w="28575">
            <a:solidFill>
              <a:srgbClr val="C00000"/>
            </a:solidFill>
            <a:round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FF99"/>
                </a:solidFill>
              </a:rPr>
              <a:t>WORSHIPS </a:t>
            </a:r>
            <a:r>
              <a:rPr lang="en-US" sz="4000" dirty="0">
                <a:solidFill>
                  <a:srgbClr val="FFFF99"/>
                </a:solidFill>
              </a:rPr>
              <a:t>IN SPIRIT AND TRUTH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924800" cy="4114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 worship what you do not know; we know what we worship, for salvation is of the Jews. </a:t>
            </a:r>
            <a:r>
              <a:rPr lang="en-US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But the hour is coming, and now is, when the true worshipers will worship the Father in spirit and truth; for the Father is seeking such to worship Him. </a:t>
            </a:r>
            <a:r>
              <a:rPr lang="en-US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God is Spirit, and those who worship Him must worship in spirit and truth” (Jn. 4:22-24)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3237250" y="5589759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905723" y="2895600"/>
            <a:ext cx="6093135" cy="2765425"/>
            <a:chOff x="1698" y="1824"/>
            <a:chExt cx="3546" cy="1742"/>
          </a:xfrm>
        </p:grpSpPr>
        <p:sp>
          <p:nvSpPr>
            <p:cNvPr id="26632" name="Text Box 8"/>
            <p:cNvSpPr txBox="1">
              <a:spLocks noChangeArrowheads="1"/>
            </p:cNvSpPr>
            <p:nvPr/>
          </p:nvSpPr>
          <p:spPr bwMode="auto">
            <a:xfrm>
              <a:off x="3504" y="1824"/>
              <a:ext cx="1740" cy="989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rgbClr val="FFFFFF"/>
              </a:solidFill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buFontTx/>
                <a:buAutoNum type="arabicPeriod"/>
              </a:pP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 Black" pitchFamily="34" charset="0"/>
                </a:rPr>
                <a:t>Right One</a:t>
              </a:r>
            </a:p>
            <a:p>
              <a:pPr marL="342900" indent="-342900">
                <a:buFontTx/>
                <a:buAutoNum type="arabicPeriod"/>
              </a:pP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 Black" pitchFamily="34" charset="0"/>
                </a:rPr>
                <a:t>Right Way</a:t>
              </a:r>
            </a:p>
            <a:p>
              <a:pPr marL="342900" indent="-342900">
                <a:buFontTx/>
                <a:buAutoNum type="arabicPeriod"/>
              </a:pP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 Black" pitchFamily="34" charset="0"/>
                </a:rPr>
                <a:t>Right Mind</a:t>
              </a:r>
            </a:p>
          </p:txBody>
        </p:sp>
        <p:sp>
          <p:nvSpPr>
            <p:cNvPr id="26633" name="Line 9"/>
            <p:cNvSpPr>
              <a:spLocks noChangeShapeType="1"/>
            </p:cNvSpPr>
            <p:nvPr/>
          </p:nvSpPr>
          <p:spPr bwMode="auto">
            <a:xfrm flipH="1">
              <a:off x="3103" y="2081"/>
              <a:ext cx="674" cy="19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 type="oval" w="med" len="med"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 flipH="1">
              <a:off x="1698" y="2390"/>
              <a:ext cx="2086" cy="1176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 type="oval" w="med" len="med"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>
              <a:off x="3777" y="2690"/>
              <a:ext cx="409" cy="56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 type="oval" w="med" len="med"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072296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3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 animBg="1"/>
      <p:bldP spid="26630" grpId="0" animBg="1"/>
      <p:bldP spid="26631" grpId="0" animBg="1"/>
    </p:bldLst>
  </p:timing>
</p:sld>
</file>

<file path=ppt/theme/theme1.xml><?xml version="1.0" encoding="utf-8"?>
<a:theme xmlns:a="http://schemas.openxmlformats.org/drawingml/2006/main" name="Selecting A Church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Selecting A Church</Template>
  <TotalTime>1568</TotalTime>
  <Words>199</Words>
  <Application>Microsoft Office PowerPoint</Application>
  <PresentationFormat>On-screen Show (4:3)</PresentationFormat>
  <Paragraphs>27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Rage Italic</vt:lpstr>
      <vt:lpstr>Arial Black</vt:lpstr>
      <vt:lpstr>Rockwell Extra Bold</vt:lpstr>
      <vt:lpstr>Rockwell</vt:lpstr>
      <vt:lpstr>Calibri</vt:lpstr>
      <vt:lpstr>rayando</vt:lpstr>
      <vt:lpstr>Berlin Sans FB</vt:lpstr>
      <vt:lpstr>Selecting A Church</vt:lpstr>
      <vt:lpstr>Custom Design</vt:lpstr>
      <vt:lpstr>1_Custom Design</vt:lpstr>
      <vt:lpstr>2_Custom Design</vt:lpstr>
      <vt:lpstr>3_Custom Design</vt:lpstr>
      <vt:lpstr>A CHURCH</vt:lpstr>
      <vt:lpstr>Sound Guidelines</vt:lpstr>
      <vt:lpstr>PowerPoint Presentation</vt:lpstr>
      <vt:lpstr>PowerPoint Presentation</vt:lpstr>
      <vt:lpstr>PowerPoint Presentation</vt:lpstr>
      <vt:lpstr>The Lord’s Church</vt:lpstr>
      <vt:lpstr>PowerPoint Presentation</vt:lpstr>
      <vt:lpstr>The Lord’s Church</vt:lpstr>
      <vt:lpstr>WORSHIPS IN SPIRIT AND TRUTH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J. Wallace</dc:creator>
  <cp:lastModifiedBy>Steven J. Wallace</cp:lastModifiedBy>
  <cp:revision>46</cp:revision>
  <dcterms:created xsi:type="dcterms:W3CDTF">2015-07-15T22:40:38Z</dcterms:created>
  <dcterms:modified xsi:type="dcterms:W3CDTF">2015-08-17T17:21:58Z</dcterms:modified>
</cp:coreProperties>
</file>