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ts val="4800"/>
      </a:lnSpc>
      <a:spcBef>
        <a:spcPts val="0"/>
      </a:spcBef>
      <a:spcAft>
        <a:spcPts val="0"/>
      </a:spcAft>
      <a:buClrTx/>
      <a:buSzTx/>
      <a:buFontTx/>
      <a:buNone/>
      <a:tabLst>
        <a:tab pos="1066800" algn="l"/>
      </a:tabLst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1pPr>
    <a:lvl2pPr marL="0" marR="0" indent="342900" algn="ctr" defTabSz="584200" rtl="0" fontAlgn="auto" latinLnBrk="0" hangingPunct="0">
      <a:lnSpc>
        <a:spcPts val="4800"/>
      </a:lnSpc>
      <a:spcBef>
        <a:spcPts val="0"/>
      </a:spcBef>
      <a:spcAft>
        <a:spcPts val="0"/>
      </a:spcAft>
      <a:buClrTx/>
      <a:buSzTx/>
      <a:buFontTx/>
      <a:buNone/>
      <a:tabLst>
        <a:tab pos="1066800" algn="l"/>
      </a:tabLst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2pPr>
    <a:lvl3pPr marL="0" marR="0" indent="685800" algn="ctr" defTabSz="584200" rtl="0" fontAlgn="auto" latinLnBrk="0" hangingPunct="0">
      <a:lnSpc>
        <a:spcPts val="4800"/>
      </a:lnSpc>
      <a:spcBef>
        <a:spcPts val="0"/>
      </a:spcBef>
      <a:spcAft>
        <a:spcPts val="0"/>
      </a:spcAft>
      <a:buClrTx/>
      <a:buSzTx/>
      <a:buFontTx/>
      <a:buNone/>
      <a:tabLst>
        <a:tab pos="1066800" algn="l"/>
      </a:tabLst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3pPr>
    <a:lvl4pPr marL="0" marR="0" indent="1028700" algn="ctr" defTabSz="584200" rtl="0" fontAlgn="auto" latinLnBrk="0" hangingPunct="0">
      <a:lnSpc>
        <a:spcPts val="4800"/>
      </a:lnSpc>
      <a:spcBef>
        <a:spcPts val="0"/>
      </a:spcBef>
      <a:spcAft>
        <a:spcPts val="0"/>
      </a:spcAft>
      <a:buClrTx/>
      <a:buSzTx/>
      <a:buFontTx/>
      <a:buNone/>
      <a:tabLst>
        <a:tab pos="1066800" algn="l"/>
      </a:tabLst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4pPr>
    <a:lvl5pPr marL="0" marR="0" indent="1371600" algn="ctr" defTabSz="584200" rtl="0" fontAlgn="auto" latinLnBrk="0" hangingPunct="0">
      <a:lnSpc>
        <a:spcPts val="4800"/>
      </a:lnSpc>
      <a:spcBef>
        <a:spcPts val="0"/>
      </a:spcBef>
      <a:spcAft>
        <a:spcPts val="0"/>
      </a:spcAft>
      <a:buClrTx/>
      <a:buSzTx/>
      <a:buFontTx/>
      <a:buNone/>
      <a:tabLst>
        <a:tab pos="1066800" algn="l"/>
      </a:tabLst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5pPr>
    <a:lvl6pPr marL="0" marR="0" indent="1714500" algn="ctr" defTabSz="584200" rtl="0" fontAlgn="auto" latinLnBrk="0" hangingPunct="0">
      <a:lnSpc>
        <a:spcPts val="4800"/>
      </a:lnSpc>
      <a:spcBef>
        <a:spcPts val="0"/>
      </a:spcBef>
      <a:spcAft>
        <a:spcPts val="0"/>
      </a:spcAft>
      <a:buClrTx/>
      <a:buSzTx/>
      <a:buFontTx/>
      <a:buNone/>
      <a:tabLst>
        <a:tab pos="1066800" algn="l"/>
      </a:tabLst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6pPr>
    <a:lvl7pPr marL="0" marR="0" indent="2057400" algn="ctr" defTabSz="584200" rtl="0" fontAlgn="auto" latinLnBrk="0" hangingPunct="0">
      <a:lnSpc>
        <a:spcPts val="4800"/>
      </a:lnSpc>
      <a:spcBef>
        <a:spcPts val="0"/>
      </a:spcBef>
      <a:spcAft>
        <a:spcPts val="0"/>
      </a:spcAft>
      <a:buClrTx/>
      <a:buSzTx/>
      <a:buFontTx/>
      <a:buNone/>
      <a:tabLst>
        <a:tab pos="1066800" algn="l"/>
      </a:tabLst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7pPr>
    <a:lvl8pPr marL="0" marR="0" indent="2400300" algn="ctr" defTabSz="584200" rtl="0" fontAlgn="auto" latinLnBrk="0" hangingPunct="0">
      <a:lnSpc>
        <a:spcPts val="4800"/>
      </a:lnSpc>
      <a:spcBef>
        <a:spcPts val="0"/>
      </a:spcBef>
      <a:spcAft>
        <a:spcPts val="0"/>
      </a:spcAft>
      <a:buClrTx/>
      <a:buSzTx/>
      <a:buFontTx/>
      <a:buNone/>
      <a:tabLst>
        <a:tab pos="1066800" algn="l"/>
      </a:tabLst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8pPr>
    <a:lvl9pPr marL="0" marR="0" indent="2743200" algn="ctr" defTabSz="584200" rtl="0" fontAlgn="auto" latinLnBrk="0" hangingPunct="0">
      <a:lnSpc>
        <a:spcPts val="4800"/>
      </a:lnSpc>
      <a:spcBef>
        <a:spcPts val="0"/>
      </a:spcBef>
      <a:spcAft>
        <a:spcPts val="0"/>
      </a:spcAft>
      <a:buClrTx/>
      <a:buSzTx/>
      <a:buFontTx/>
      <a:buNone/>
      <a:tabLst>
        <a:tab pos="1066800" algn="l"/>
      </a:tabLst>
      <a:defRPr kumimoji="0" sz="4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3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D51ADE6A-740E-44AE-83CC-AE7238B6C88D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4A9BC294-FFE2-49D5-8D69-9E1BD2C41BD5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21"/>
  </p:normalViewPr>
  <p:slideViewPr>
    <p:cSldViewPr snapToGrid="0" snapToObjects="1">
      <p:cViewPr varScale="1">
        <p:scale>
          <a:sx n="76" d="100"/>
          <a:sy n="76" d="100"/>
        </p:scale>
        <p:origin x="176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4" name="Shape 3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058888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16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16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16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16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16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16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16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16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16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72627" y="-109481"/>
            <a:ext cx="12846844" cy="1270000"/>
          </a:xfrm>
          <a:prstGeom prst="rect">
            <a:avLst/>
          </a:prstGeom>
          <a:effectLst>
            <a:outerShdw blurRad="254000" dir="2700000" rotWithShape="0">
              <a:srgbClr val="000000"/>
            </a:outerShdw>
          </a:effectLst>
        </p:spPr>
        <p:txBody>
          <a:bodyPr/>
          <a:lstStyle>
            <a:lvl1pPr indent="0">
              <a:lnSpc>
                <a:spcPct val="100000"/>
              </a:lnSpc>
              <a:spcBef>
                <a:spcPts val="0"/>
              </a:spcBef>
              <a:tabLst>
                <a:tab pos="1219200" algn="l"/>
              </a:tabLst>
              <a:defRPr sz="6400" b="1" i="0">
                <a:solidFill>
                  <a:srgbClr val="F3F4DF"/>
                </a:solidFill>
                <a:latin typeface="Helvetica" charset="0"/>
                <a:ea typeface="Helvetica" charset="0"/>
                <a:cs typeface="Helvetica" charset="0"/>
                <a:sym typeface="Harvest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552887" y="1033511"/>
            <a:ext cx="11886325" cy="5080794"/>
          </a:xfrm>
          <a:prstGeom prst="rect">
            <a:avLst/>
          </a:prstGeom>
          <a:effectLst>
            <a:outerShdw blurRad="254000" dir="2700000" rotWithShape="0">
              <a:srgbClr val="000000"/>
            </a:outerShdw>
          </a:effectLst>
        </p:spPr>
        <p:txBody>
          <a:bodyPr anchor="t"/>
          <a:lstStyle>
            <a:lvl1pPr marL="613513" indent="-359513" algn="l">
              <a:lnSpc>
                <a:spcPct val="100000"/>
              </a:lnSpc>
              <a:spcBef>
                <a:spcPts val="3600"/>
              </a:spcBef>
              <a:buSzPct val="125000"/>
              <a:buFont typeface="Gill Sans"/>
              <a:buChar char="•"/>
              <a:tabLst>
                <a:tab pos="1511300" algn="l"/>
              </a:tabLst>
              <a:defRPr sz="4200" b="1" i="0">
                <a:solidFill>
                  <a:srgbClr val="F3F4DF"/>
                </a:solidFill>
                <a:latin typeface="Helvetica" charset="0"/>
                <a:ea typeface="Helvetica" charset="0"/>
                <a:cs typeface="Helvetica" charset="0"/>
                <a:sym typeface="Harvest"/>
              </a:defRPr>
            </a:lvl1pPr>
            <a:lvl2pPr marL="969113" indent="-359513" algn="l">
              <a:lnSpc>
                <a:spcPct val="100000"/>
              </a:lnSpc>
              <a:spcBef>
                <a:spcPts val="3600"/>
              </a:spcBef>
              <a:buSzPct val="125000"/>
              <a:buFont typeface="Gill Sans"/>
              <a:buChar char="•"/>
              <a:tabLst>
                <a:tab pos="1968500" algn="l"/>
              </a:tabLst>
              <a:defRPr sz="4200" b="1" i="0">
                <a:solidFill>
                  <a:srgbClr val="F3F4DF"/>
                </a:solidFill>
                <a:latin typeface="Helvetica" charset="0"/>
                <a:ea typeface="Helvetica" charset="0"/>
                <a:cs typeface="Helvetica" charset="0"/>
                <a:sym typeface="Harvest"/>
              </a:defRPr>
            </a:lvl2pPr>
            <a:lvl3pPr marL="1312013" indent="-359513" algn="l">
              <a:lnSpc>
                <a:spcPct val="100000"/>
              </a:lnSpc>
              <a:spcBef>
                <a:spcPts val="3600"/>
              </a:spcBef>
              <a:buSzPct val="125000"/>
              <a:buFont typeface="Gill Sans"/>
              <a:buChar char="•"/>
              <a:tabLst>
                <a:tab pos="2413000" algn="l"/>
              </a:tabLst>
              <a:defRPr sz="4200" b="1" i="0">
                <a:solidFill>
                  <a:srgbClr val="F3F4DF"/>
                </a:solidFill>
                <a:latin typeface="Helvetica" charset="0"/>
                <a:ea typeface="Helvetica" charset="0"/>
                <a:cs typeface="Helvetica" charset="0"/>
                <a:sym typeface="Harvest"/>
              </a:defRPr>
            </a:lvl3pPr>
            <a:lvl4pPr marL="1654913" indent="-359513" algn="l">
              <a:lnSpc>
                <a:spcPct val="100000"/>
              </a:lnSpc>
              <a:spcBef>
                <a:spcPts val="3600"/>
              </a:spcBef>
              <a:buSzPct val="125000"/>
              <a:buFont typeface="Gill Sans"/>
              <a:buChar char="•"/>
              <a:tabLst>
                <a:tab pos="2844800" algn="l"/>
              </a:tabLst>
              <a:defRPr sz="4200" b="1" i="0">
                <a:solidFill>
                  <a:srgbClr val="F3F4DF"/>
                </a:solidFill>
                <a:latin typeface="Helvetica" charset="0"/>
                <a:ea typeface="Helvetica" charset="0"/>
                <a:cs typeface="Helvetica" charset="0"/>
                <a:sym typeface="Harvest"/>
              </a:defRPr>
            </a:lvl4pPr>
            <a:lvl5pPr marL="2010513" indent="-359513" algn="l">
              <a:lnSpc>
                <a:spcPct val="100000"/>
              </a:lnSpc>
              <a:spcBef>
                <a:spcPts val="3600"/>
              </a:spcBef>
              <a:buSzPct val="125000"/>
              <a:buFont typeface="Gill Sans"/>
              <a:buChar char="•"/>
              <a:tabLst>
                <a:tab pos="3302000" algn="l"/>
              </a:tabLst>
              <a:defRPr sz="4200" b="1" i="0">
                <a:solidFill>
                  <a:srgbClr val="F3F4DF"/>
                </a:solidFill>
                <a:latin typeface="Helvetica" charset="0"/>
                <a:ea typeface="Helvetica" charset="0"/>
                <a:cs typeface="Helvetica" charset="0"/>
                <a:sym typeface="Harvest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066800" algn="l"/>
              </a:tabLst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270000" y="2616200"/>
            <a:ext cx="10464800" cy="3302000"/>
          </a:xfrm>
          <a:prstGeom prst="rect">
            <a:avLst/>
          </a:prstGeom>
          <a:ln w="12700">
            <a:miter lim="400000"/>
          </a:ln>
          <a:effectLst>
            <a:outerShdw blurRad="266700" dir="2700000" rotWithShape="0">
              <a:srgbClr val="E3EEDF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tabLst>
                <a:tab pos="1257300" algn="l"/>
              </a:tabLst>
            </a:lvl1pPr>
          </a:lstStyle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270000" y="5994400"/>
            <a:ext cx="10464800" cy="1143000"/>
          </a:xfrm>
          <a:prstGeom prst="rect">
            <a:avLst/>
          </a:prstGeom>
          <a:ln w="12700">
            <a:miter lim="400000"/>
          </a:ln>
          <a:effectLst>
            <a:outerShdw blurRad="254000" dir="2700000" rotWithShape="0">
              <a:srgbClr val="E3EEDF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tabLst>
                <a:tab pos="1257300" algn="l"/>
              </a:tabLst>
            </a:lvl1pPr>
            <a:lvl2pPr>
              <a:tabLst>
                <a:tab pos="1257300" algn="l"/>
              </a:tabLst>
            </a:lvl2pPr>
            <a:lvl3pPr>
              <a:tabLst>
                <a:tab pos="1257300" algn="l"/>
              </a:tabLst>
            </a:lvl3pPr>
            <a:lvl4pPr>
              <a:tabLst>
                <a:tab pos="1257300" algn="l"/>
              </a:tabLst>
            </a:lvl4pPr>
            <a:lvl5pPr>
              <a:tabLst>
                <a:tab pos="1257300" algn="l"/>
              </a:tabLst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50000" y="9321800"/>
            <a:ext cx="292100" cy="317500"/>
          </a:xfrm>
          <a:prstGeom prst="rect">
            <a:avLst/>
          </a:prstGeom>
          <a:ln w="12700">
            <a:miter lim="400000"/>
          </a:ln>
        </p:spPr>
        <p:txBody>
          <a:bodyPr wrap="none" lIns="38100" tIns="38100" rIns="38100" bIns="38100" anchor="ctr">
            <a:spAutoFit/>
          </a:bodyPr>
          <a:lstStyle>
            <a:lvl1pPr>
              <a:lnSpc>
                <a:spcPts val="1900"/>
              </a:lnSpc>
              <a:tabLst>
                <a:tab pos="1066800" algn="l"/>
              </a:tabLst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-12700" algn="ctr" defTabSz="584200" rtl="0" latinLnBrk="0">
        <a:lnSpc>
          <a:spcPts val="12200"/>
        </a:lnSpc>
        <a:spcBef>
          <a:spcPts val="300"/>
        </a:spcBef>
        <a:spcAft>
          <a:spcPts val="0"/>
        </a:spcAft>
        <a:buClrTx/>
        <a:buSzTx/>
        <a:buFontTx/>
        <a:buNone/>
        <a:tabLst>
          <a:tab pos="1257300" algn="l"/>
        </a:tabLst>
        <a:defRPr sz="102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ITC Officina Sans"/>
        </a:defRPr>
      </a:lvl1pPr>
      <a:lvl2pPr marL="0" marR="0" indent="215900" algn="ctr" defTabSz="584200" rtl="0" latinLnBrk="0">
        <a:lnSpc>
          <a:spcPts val="12200"/>
        </a:lnSpc>
        <a:spcBef>
          <a:spcPts val="300"/>
        </a:spcBef>
        <a:spcAft>
          <a:spcPts val="0"/>
        </a:spcAft>
        <a:buClrTx/>
        <a:buSzTx/>
        <a:buFontTx/>
        <a:buNone/>
        <a:tabLst>
          <a:tab pos="1257300" algn="l"/>
        </a:tabLst>
        <a:defRPr sz="102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ITC Officina Sans"/>
        </a:defRPr>
      </a:lvl2pPr>
      <a:lvl3pPr marL="0" marR="0" indent="444500" algn="ctr" defTabSz="584200" rtl="0" latinLnBrk="0">
        <a:lnSpc>
          <a:spcPts val="12200"/>
        </a:lnSpc>
        <a:spcBef>
          <a:spcPts val="300"/>
        </a:spcBef>
        <a:spcAft>
          <a:spcPts val="0"/>
        </a:spcAft>
        <a:buClrTx/>
        <a:buSzTx/>
        <a:buFontTx/>
        <a:buNone/>
        <a:tabLst>
          <a:tab pos="1257300" algn="l"/>
        </a:tabLst>
        <a:defRPr sz="102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ITC Officina Sans"/>
        </a:defRPr>
      </a:lvl3pPr>
      <a:lvl4pPr marL="0" marR="0" indent="673100" algn="ctr" defTabSz="584200" rtl="0" latinLnBrk="0">
        <a:lnSpc>
          <a:spcPts val="12200"/>
        </a:lnSpc>
        <a:spcBef>
          <a:spcPts val="300"/>
        </a:spcBef>
        <a:spcAft>
          <a:spcPts val="0"/>
        </a:spcAft>
        <a:buClrTx/>
        <a:buSzTx/>
        <a:buFontTx/>
        <a:buNone/>
        <a:tabLst>
          <a:tab pos="1257300" algn="l"/>
        </a:tabLst>
        <a:defRPr sz="102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ITC Officina Sans"/>
        </a:defRPr>
      </a:lvl4pPr>
      <a:lvl5pPr marL="0" marR="0" indent="901700" algn="ctr" defTabSz="584200" rtl="0" latinLnBrk="0">
        <a:lnSpc>
          <a:spcPts val="12200"/>
        </a:lnSpc>
        <a:spcBef>
          <a:spcPts val="300"/>
        </a:spcBef>
        <a:spcAft>
          <a:spcPts val="0"/>
        </a:spcAft>
        <a:buClrTx/>
        <a:buSzTx/>
        <a:buFontTx/>
        <a:buNone/>
        <a:tabLst>
          <a:tab pos="1257300" algn="l"/>
        </a:tabLst>
        <a:defRPr sz="102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ITC Officina Sans"/>
        </a:defRPr>
      </a:lvl5pPr>
      <a:lvl6pPr marL="0" marR="0" indent="1130300" algn="ctr" defTabSz="584200" rtl="0" latinLnBrk="0">
        <a:lnSpc>
          <a:spcPts val="12200"/>
        </a:lnSpc>
        <a:spcBef>
          <a:spcPts val="300"/>
        </a:spcBef>
        <a:spcAft>
          <a:spcPts val="0"/>
        </a:spcAft>
        <a:buClrTx/>
        <a:buSzTx/>
        <a:buFontTx/>
        <a:buNone/>
        <a:tabLst>
          <a:tab pos="1257300" algn="l"/>
        </a:tabLst>
        <a:defRPr sz="102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ITC Officina Sans"/>
        </a:defRPr>
      </a:lvl6pPr>
      <a:lvl7pPr marL="0" marR="0" indent="1358900" algn="ctr" defTabSz="584200" rtl="0" latinLnBrk="0">
        <a:lnSpc>
          <a:spcPts val="12200"/>
        </a:lnSpc>
        <a:spcBef>
          <a:spcPts val="300"/>
        </a:spcBef>
        <a:spcAft>
          <a:spcPts val="0"/>
        </a:spcAft>
        <a:buClrTx/>
        <a:buSzTx/>
        <a:buFontTx/>
        <a:buNone/>
        <a:tabLst>
          <a:tab pos="1257300" algn="l"/>
        </a:tabLst>
        <a:defRPr sz="102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ITC Officina Sans"/>
        </a:defRPr>
      </a:lvl7pPr>
      <a:lvl8pPr marL="0" marR="0" indent="1587500" algn="ctr" defTabSz="584200" rtl="0" latinLnBrk="0">
        <a:lnSpc>
          <a:spcPts val="12200"/>
        </a:lnSpc>
        <a:spcBef>
          <a:spcPts val="300"/>
        </a:spcBef>
        <a:spcAft>
          <a:spcPts val="0"/>
        </a:spcAft>
        <a:buClrTx/>
        <a:buSzTx/>
        <a:buFontTx/>
        <a:buNone/>
        <a:tabLst>
          <a:tab pos="1257300" algn="l"/>
        </a:tabLst>
        <a:defRPr sz="102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ITC Officina Sans"/>
        </a:defRPr>
      </a:lvl8pPr>
      <a:lvl9pPr marL="0" marR="0" indent="1816100" algn="ctr" defTabSz="584200" rtl="0" latinLnBrk="0">
        <a:lnSpc>
          <a:spcPts val="12200"/>
        </a:lnSpc>
        <a:spcBef>
          <a:spcPts val="300"/>
        </a:spcBef>
        <a:spcAft>
          <a:spcPts val="0"/>
        </a:spcAft>
        <a:buClrTx/>
        <a:buSzTx/>
        <a:buFontTx/>
        <a:buNone/>
        <a:tabLst>
          <a:tab pos="1257300" algn="l"/>
        </a:tabLst>
        <a:defRPr sz="102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ITC Officina Sans"/>
        </a:defRPr>
      </a:lvl9pPr>
    </p:titleStyle>
    <p:bodyStyle>
      <a:lvl1pPr marL="0" marR="0" indent="0" algn="ctr" defTabSz="584200" rtl="0" latinLnBrk="0">
        <a:lnSpc>
          <a:spcPts val="6000"/>
        </a:lnSpc>
        <a:spcBef>
          <a:spcPts val="300"/>
        </a:spcBef>
        <a:spcAft>
          <a:spcPts val="0"/>
        </a:spcAft>
        <a:buClrTx/>
        <a:buSzTx/>
        <a:buFontTx/>
        <a:buNone/>
        <a:tabLst>
          <a:tab pos="1257300" algn="l"/>
        </a:tabLst>
        <a:defRPr sz="5000" b="0" i="1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ITC Officina Sans"/>
        </a:defRPr>
      </a:lvl1pPr>
      <a:lvl2pPr marL="0" marR="0" indent="0" algn="ctr" defTabSz="584200" rtl="0" latinLnBrk="0">
        <a:lnSpc>
          <a:spcPts val="6000"/>
        </a:lnSpc>
        <a:spcBef>
          <a:spcPts val="300"/>
        </a:spcBef>
        <a:spcAft>
          <a:spcPts val="0"/>
        </a:spcAft>
        <a:buClrTx/>
        <a:buSzTx/>
        <a:buFontTx/>
        <a:buNone/>
        <a:tabLst>
          <a:tab pos="1257300" algn="l"/>
        </a:tabLst>
        <a:defRPr sz="5000" b="0" i="1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ITC Officina Sans"/>
        </a:defRPr>
      </a:lvl2pPr>
      <a:lvl3pPr marL="0" marR="0" indent="0" algn="ctr" defTabSz="584200" rtl="0" latinLnBrk="0">
        <a:lnSpc>
          <a:spcPts val="6000"/>
        </a:lnSpc>
        <a:spcBef>
          <a:spcPts val="300"/>
        </a:spcBef>
        <a:spcAft>
          <a:spcPts val="0"/>
        </a:spcAft>
        <a:buClrTx/>
        <a:buSzTx/>
        <a:buFontTx/>
        <a:buNone/>
        <a:tabLst>
          <a:tab pos="1257300" algn="l"/>
        </a:tabLst>
        <a:defRPr sz="5000" b="0" i="1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ITC Officina Sans"/>
        </a:defRPr>
      </a:lvl3pPr>
      <a:lvl4pPr marL="0" marR="0" indent="0" algn="ctr" defTabSz="584200" rtl="0" latinLnBrk="0">
        <a:lnSpc>
          <a:spcPts val="6000"/>
        </a:lnSpc>
        <a:spcBef>
          <a:spcPts val="300"/>
        </a:spcBef>
        <a:spcAft>
          <a:spcPts val="0"/>
        </a:spcAft>
        <a:buClrTx/>
        <a:buSzTx/>
        <a:buFontTx/>
        <a:buNone/>
        <a:tabLst>
          <a:tab pos="1257300" algn="l"/>
        </a:tabLst>
        <a:defRPr sz="5000" b="0" i="1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ITC Officina Sans"/>
        </a:defRPr>
      </a:lvl4pPr>
      <a:lvl5pPr marL="0" marR="0" indent="0" algn="ctr" defTabSz="584200" rtl="0" latinLnBrk="0">
        <a:lnSpc>
          <a:spcPts val="6000"/>
        </a:lnSpc>
        <a:spcBef>
          <a:spcPts val="300"/>
        </a:spcBef>
        <a:spcAft>
          <a:spcPts val="0"/>
        </a:spcAft>
        <a:buClrTx/>
        <a:buSzTx/>
        <a:buFontTx/>
        <a:buNone/>
        <a:tabLst>
          <a:tab pos="1257300" algn="l"/>
        </a:tabLst>
        <a:defRPr sz="5000" b="0" i="1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ITC Officina Sans"/>
        </a:defRPr>
      </a:lvl5pPr>
      <a:lvl6pPr marL="0" marR="0" indent="355600" algn="ctr" defTabSz="584200" rtl="0" latinLnBrk="0">
        <a:lnSpc>
          <a:spcPts val="6000"/>
        </a:lnSpc>
        <a:spcBef>
          <a:spcPts val="300"/>
        </a:spcBef>
        <a:spcAft>
          <a:spcPts val="0"/>
        </a:spcAft>
        <a:buClrTx/>
        <a:buSzTx/>
        <a:buFontTx/>
        <a:buNone/>
        <a:tabLst>
          <a:tab pos="1257300" algn="l"/>
        </a:tabLst>
        <a:defRPr sz="5000" b="0" i="1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ITC Officina Sans"/>
        </a:defRPr>
      </a:lvl6pPr>
      <a:lvl7pPr marL="0" marR="0" indent="711200" algn="ctr" defTabSz="584200" rtl="0" latinLnBrk="0">
        <a:lnSpc>
          <a:spcPts val="6000"/>
        </a:lnSpc>
        <a:spcBef>
          <a:spcPts val="300"/>
        </a:spcBef>
        <a:spcAft>
          <a:spcPts val="0"/>
        </a:spcAft>
        <a:buClrTx/>
        <a:buSzTx/>
        <a:buFontTx/>
        <a:buNone/>
        <a:tabLst>
          <a:tab pos="1257300" algn="l"/>
        </a:tabLst>
        <a:defRPr sz="5000" b="0" i="1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ITC Officina Sans"/>
        </a:defRPr>
      </a:lvl7pPr>
      <a:lvl8pPr marL="0" marR="0" indent="1066800" algn="ctr" defTabSz="584200" rtl="0" latinLnBrk="0">
        <a:lnSpc>
          <a:spcPts val="6000"/>
        </a:lnSpc>
        <a:spcBef>
          <a:spcPts val="300"/>
        </a:spcBef>
        <a:spcAft>
          <a:spcPts val="0"/>
        </a:spcAft>
        <a:buClrTx/>
        <a:buSzTx/>
        <a:buFontTx/>
        <a:buNone/>
        <a:tabLst>
          <a:tab pos="1257300" algn="l"/>
        </a:tabLst>
        <a:defRPr sz="5000" b="0" i="1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ITC Officina Sans"/>
        </a:defRPr>
      </a:lvl8pPr>
      <a:lvl9pPr marL="0" marR="0" indent="1422400" algn="ctr" defTabSz="584200" rtl="0" latinLnBrk="0">
        <a:lnSpc>
          <a:spcPts val="6000"/>
        </a:lnSpc>
        <a:spcBef>
          <a:spcPts val="300"/>
        </a:spcBef>
        <a:spcAft>
          <a:spcPts val="0"/>
        </a:spcAft>
        <a:buClrTx/>
        <a:buSzTx/>
        <a:buFontTx/>
        <a:buNone/>
        <a:tabLst>
          <a:tab pos="1257300" algn="l"/>
        </a:tabLst>
        <a:defRPr sz="5000" b="0" i="1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ITC Officina Sans"/>
        </a:defRPr>
      </a:lvl9pPr>
    </p:bodyStyle>
    <p:otherStyle>
      <a:lvl1pPr marL="0" marR="0" indent="0" algn="ctr" defTabSz="584200" latinLnBrk="0">
        <a:lnSpc>
          <a:spcPts val="19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066800" algn="l"/>
        </a:tabLst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latinLnBrk="0">
        <a:lnSpc>
          <a:spcPts val="19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066800" algn="l"/>
        </a:tabLst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latinLnBrk="0">
        <a:lnSpc>
          <a:spcPts val="19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066800" algn="l"/>
        </a:tabLst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latinLnBrk="0">
        <a:lnSpc>
          <a:spcPts val="19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066800" algn="l"/>
        </a:tabLst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latinLnBrk="0">
        <a:lnSpc>
          <a:spcPts val="19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066800" algn="l"/>
        </a:tabLst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latinLnBrk="0">
        <a:lnSpc>
          <a:spcPts val="19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066800" algn="l"/>
        </a:tabLst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latinLnBrk="0">
        <a:lnSpc>
          <a:spcPts val="19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066800" algn="l"/>
        </a:tabLst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latinLnBrk="0">
        <a:lnSpc>
          <a:spcPts val="19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066800" algn="l"/>
        </a:tabLst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latinLnBrk="0">
        <a:lnSpc>
          <a:spcPts val="19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066800" algn="l"/>
        </a:tabLst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0" y="3146690"/>
            <a:ext cx="13029208" cy="4103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00000"/>
              </a:lnSpc>
              <a:spcBef>
                <a:spcPts val="4800"/>
              </a:spcBef>
              <a:tabLst>
                <a:tab pos="1066800" algn="l"/>
              </a:tabLst>
              <a:defRPr sz="6200">
                <a:latin typeface="Harvest"/>
                <a:ea typeface="Harvest"/>
                <a:cs typeface="Harvest"/>
                <a:sym typeface="Harvest"/>
              </a:defRPr>
            </a:pPr>
            <a:r>
              <a:rPr sz="6000" b="1" spc="-150" dirty="0">
                <a:latin typeface="Helvetica" charset="0"/>
                <a:ea typeface="Helvetica" charset="0"/>
                <a:cs typeface="Helvetica" charset="0"/>
              </a:rPr>
              <a:t>“The gospel in miniature.”</a:t>
            </a:r>
          </a:p>
          <a:p>
            <a:pPr>
              <a:lnSpc>
                <a:spcPct val="100000"/>
              </a:lnSpc>
              <a:spcBef>
                <a:spcPts val="4800"/>
              </a:spcBef>
              <a:tabLst>
                <a:tab pos="1066800" algn="l"/>
              </a:tabLst>
              <a:defRPr sz="6200">
                <a:latin typeface="Harvest"/>
                <a:ea typeface="Harvest"/>
                <a:cs typeface="Harvest"/>
                <a:sym typeface="Harvest"/>
              </a:defRPr>
            </a:pPr>
            <a:r>
              <a:rPr sz="6000" b="1" spc="-150" dirty="0">
                <a:latin typeface="Helvetica" charset="0"/>
                <a:ea typeface="Helvetica" charset="0"/>
                <a:cs typeface="Helvetica" charset="0"/>
              </a:rPr>
              <a:t>“The very essence of the gospel.”</a:t>
            </a:r>
          </a:p>
          <a:p>
            <a:pPr>
              <a:lnSpc>
                <a:spcPct val="100000"/>
              </a:lnSpc>
              <a:spcBef>
                <a:spcPts val="4800"/>
              </a:spcBef>
              <a:tabLst>
                <a:tab pos="1066800" algn="l"/>
              </a:tabLst>
              <a:defRPr sz="6200">
                <a:latin typeface="Harvest"/>
                <a:ea typeface="Harvest"/>
                <a:cs typeface="Harvest"/>
                <a:sym typeface="Harvest"/>
              </a:defRPr>
            </a:pPr>
            <a:r>
              <a:rPr sz="6000" b="1" spc="-150" dirty="0">
                <a:latin typeface="Helvetica" charset="0"/>
                <a:ea typeface="Helvetica" charset="0"/>
                <a:cs typeface="Helvetica" charset="0"/>
              </a:rPr>
              <a:t>“The greatest sentence ever written.”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1" build="p" bldLvl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19200" algn="l"/>
              </a:tabLst>
            </a:lvl1pPr>
          </a:lstStyle>
          <a:p>
            <a:r>
              <a:rPr dirty="0"/>
              <a:t>God </a:t>
            </a:r>
            <a:r>
              <a:rPr lang="en-US" dirty="0" smtClean="0"/>
              <a:t>So </a:t>
            </a:r>
            <a:r>
              <a:rPr dirty="0" smtClean="0"/>
              <a:t>Loved </a:t>
            </a:r>
            <a:r>
              <a:rPr dirty="0"/>
              <a:t>The World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tabLst>
                <a:tab pos="1511300" algn="l"/>
              </a:tabLst>
            </a:pPr>
            <a:r>
              <a:rPr dirty="0"/>
              <a:t>God loves because it is His nature to do so (1 John 4:8)</a:t>
            </a:r>
          </a:p>
          <a:p>
            <a:pPr>
              <a:tabLst>
                <a:tab pos="1511300" algn="l"/>
              </a:tabLst>
            </a:pPr>
            <a:r>
              <a:rPr dirty="0"/>
              <a:t>The term “world” is used in four senses in the New Testament …</a:t>
            </a:r>
          </a:p>
          <a:p>
            <a:pPr>
              <a:tabLst>
                <a:tab pos="1511300" algn="l"/>
              </a:tabLst>
            </a:pPr>
            <a:r>
              <a:rPr dirty="0"/>
              <a:t>God loved everyone who did not deserve to be loved (Romans 5:6-8)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9241" y="1160519"/>
            <a:ext cx="10833615" cy="6863417"/>
          </a:xfrm>
          <a:prstGeom prst="rect">
            <a:avLst/>
          </a:prstGeom>
          <a:solidFill>
            <a:srgbClr val="F3F3DF"/>
          </a:solidFill>
          <a:ln w="762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4320" tIns="274320" rIns="274320" bIns="274320" numCol="1" spcCol="38100" rtlCol="0" anchor="ctr">
            <a:spAutoFit/>
          </a:bodyPr>
          <a:lstStyle/>
          <a:p>
            <a:pPr marL="742950" marR="0" indent="-742950" algn="l" defTabSz="584200" rtl="0" fontAlgn="auto" latinLnBrk="0" hangingPunct="0">
              <a:lnSpc>
                <a:spcPts val="4800"/>
              </a:lnSpc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1066800" algn="l"/>
              </a:tabLst>
            </a:pPr>
            <a:r>
              <a:rPr kumimoji="0" lang="en-US" sz="4200" b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 charset="0"/>
                <a:ea typeface="Helvetica" charset="0"/>
                <a:cs typeface="Helvetica" charset="0"/>
                <a:sym typeface="Gill Sans"/>
              </a:rPr>
              <a:t>It is used in the sense of the universe or all of creation (John 21:25)</a:t>
            </a:r>
          </a:p>
          <a:p>
            <a:pPr marL="742950" marR="0" indent="-742950" algn="l" defTabSz="584200" rtl="0" fontAlgn="auto" latinLnBrk="0" hangingPunct="0">
              <a:lnSpc>
                <a:spcPts val="48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1066800" algn="l"/>
              </a:tabLst>
            </a:pPr>
            <a:r>
              <a:rPr lang="en-US" sz="4200" b="1" dirty="0" smtClean="0">
                <a:latin typeface="Helvetica" charset="0"/>
                <a:ea typeface="Helvetica" charset="0"/>
                <a:cs typeface="Helvetica" charset="0"/>
              </a:rPr>
              <a:t>It is used in the sense of the earth as a place of habitation (Matthew 4:8)</a:t>
            </a:r>
          </a:p>
          <a:p>
            <a:pPr marL="742950" marR="0" indent="-742950" algn="l" defTabSz="584200" rtl="0" fontAlgn="auto" latinLnBrk="0" hangingPunct="0">
              <a:lnSpc>
                <a:spcPts val="48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1066800" algn="l"/>
              </a:tabLst>
            </a:pPr>
            <a:r>
              <a:rPr kumimoji="0" lang="en-US" sz="4200" b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 charset="0"/>
                <a:ea typeface="Helvetica" charset="0"/>
                <a:cs typeface="Helvetica" charset="0"/>
                <a:sym typeface="Gill Sans"/>
              </a:rPr>
              <a:t>It is used in the sense</a:t>
            </a:r>
            <a:r>
              <a:rPr kumimoji="0" lang="en-US" sz="4200" b="1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 charset="0"/>
                <a:ea typeface="Helvetica" charset="0"/>
                <a:cs typeface="Helvetica" charset="0"/>
                <a:sym typeface="Gill Sans"/>
              </a:rPr>
              <a:t> of humanity in general (Romans 3:6)</a:t>
            </a:r>
          </a:p>
          <a:p>
            <a:pPr marL="742950" marR="0" indent="-742950" algn="l" defTabSz="584200" rtl="0" fontAlgn="auto" latinLnBrk="0" hangingPunct="0">
              <a:lnSpc>
                <a:spcPts val="480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1066800" algn="l"/>
              </a:tabLst>
            </a:pPr>
            <a:r>
              <a:rPr lang="en-US" sz="4200" b="1" baseline="0" dirty="0" smtClean="0">
                <a:latin typeface="Helvetica" charset="0"/>
                <a:ea typeface="Helvetica" charset="0"/>
                <a:cs typeface="Helvetica" charset="0"/>
              </a:rPr>
              <a:t>It</a:t>
            </a:r>
            <a:r>
              <a:rPr lang="en-US" sz="4200" b="1" dirty="0" smtClean="0">
                <a:latin typeface="Helvetica" charset="0"/>
                <a:ea typeface="Helvetica" charset="0"/>
                <a:cs typeface="Helvetica" charset="0"/>
              </a:rPr>
              <a:t> is used in the sense of humanity that is hostile to God (John 1:29)</a:t>
            </a:r>
            <a:endParaRPr kumimoji="0" lang="en-US" sz="4200" b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" charset="0"/>
              <a:ea typeface="Helvetica" charset="0"/>
              <a:cs typeface="Helvetica" charset="0"/>
              <a:sym typeface="Gill San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10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1" uiExpand="1" build="p" bldLvl="5" animBg="1" advAuto="0"/>
      <p:bldP spid="2" grpId="0" build="allAtOnce" animBg="1"/>
      <p:bldP spid="2" grpId="1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19200" algn="l"/>
              </a:tabLst>
            </a:lvl1pPr>
          </a:lstStyle>
          <a:p>
            <a:r>
              <a:t>He Gave His Only Begotten Son</a:t>
            </a:r>
          </a:p>
        </p:txBody>
      </p:sp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tabLst>
                <a:tab pos="1511300" algn="l"/>
              </a:tabLst>
            </a:pPr>
            <a:r>
              <a:rPr dirty="0"/>
              <a:t>“Only begotten” means “one of a kind” (cp. John 1:14, 18; 3:18; 1 John 4:9)</a:t>
            </a:r>
          </a:p>
          <a:p>
            <a:pPr>
              <a:tabLst>
                <a:tab pos="1511300" algn="l"/>
              </a:tabLst>
            </a:pPr>
            <a:r>
              <a:rPr dirty="0"/>
              <a:t>There was no higher proof of Abraham’s love than </a:t>
            </a:r>
            <a:r>
              <a:rPr lang="en-US" dirty="0" smtClean="0"/>
              <a:t>offering </a:t>
            </a:r>
            <a:r>
              <a:rPr dirty="0" smtClean="0"/>
              <a:t>Isaac </a:t>
            </a:r>
            <a:r>
              <a:rPr dirty="0"/>
              <a:t>(Genesis 22:9-10)</a:t>
            </a:r>
          </a:p>
          <a:p>
            <a:pPr>
              <a:tabLst>
                <a:tab pos="1511300" algn="l"/>
              </a:tabLst>
            </a:pPr>
            <a:r>
              <a:rPr dirty="0"/>
              <a:t>God gave His Son to be an exile among men; He was not filled with earthly glory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1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19200" algn="l"/>
              </a:tabLst>
            </a:lvl1pPr>
          </a:lstStyle>
          <a:p>
            <a:r>
              <a:t>We Must Believe On Him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tabLst>
                <a:tab pos="1511300" algn="l"/>
              </a:tabLst>
            </a:pPr>
            <a:r>
              <a:rPr dirty="0"/>
              <a:t>Many </a:t>
            </a:r>
            <a:r>
              <a:rPr dirty="0" smtClean="0"/>
              <a:t>will </a:t>
            </a:r>
            <a:r>
              <a:rPr dirty="0"/>
              <a:t>declare that salvation consists only of believing something</a:t>
            </a:r>
          </a:p>
          <a:p>
            <a:pPr>
              <a:tabLst>
                <a:tab pos="1511300" algn="l"/>
              </a:tabLst>
            </a:pPr>
            <a:r>
              <a:rPr dirty="0"/>
              <a:t>But belief is a “work” of God (John 6:29); faith without works is dead (James 2:26)</a:t>
            </a:r>
          </a:p>
          <a:p>
            <a:pPr>
              <a:tabLst>
                <a:tab pos="1511300" algn="l"/>
              </a:tabLst>
            </a:pPr>
            <a:r>
              <a:rPr dirty="0"/>
              <a:t>The verb “perish” depicts the opposite of salvation (cp. Matthew 10:6, 28)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1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219200" algn="l"/>
              </a:tabLst>
            </a:lvl1pPr>
          </a:lstStyle>
          <a:p>
            <a:r>
              <a:t>We Will Have Eternal Life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tabLst>
                <a:tab pos="1511300" algn="l"/>
              </a:tabLst>
            </a:pPr>
            <a:r>
              <a:rPr dirty="0"/>
              <a:t>“Eternal life” is the ultimate fulfillment of membership in God’s kingdom</a:t>
            </a:r>
          </a:p>
          <a:p>
            <a:pPr>
              <a:tabLst>
                <a:tab pos="1511300" algn="l"/>
              </a:tabLst>
            </a:pPr>
            <a:r>
              <a:rPr dirty="0"/>
              <a:t>“Eternal” refers not only to duration, but to the quality of life as contrasted with futility</a:t>
            </a:r>
          </a:p>
          <a:p>
            <a:pPr>
              <a:tabLst>
                <a:tab pos="1511300" algn="l"/>
              </a:tabLst>
            </a:pPr>
            <a:r>
              <a:rPr dirty="0"/>
              <a:t>The concept of eternal life establishes hope </a:t>
            </a:r>
            <a:r>
              <a:rPr dirty="0" smtClean="0"/>
              <a:t>(1 </a:t>
            </a:r>
            <a:r>
              <a:rPr dirty="0"/>
              <a:t>Peter 1:3, 13; 1 John 2:25)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1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ITC Officina Sans"/>
        <a:ea typeface="ITC Officina Sans"/>
        <a:cs typeface="ITC Officina Sans"/>
      </a:majorFont>
      <a:minorFont>
        <a:latin typeface="ITC Officina Sans"/>
        <a:ea typeface="ITC Officina Sans"/>
        <a:cs typeface="ITC Officina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ts val="48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>
            <a:tab pos="1066800" algn="l"/>
          </a:tabLst>
          <a:defRPr kumimoji="0" sz="4000" b="0" i="0" u="none" strike="noStrike" cap="none" spc="0" normalizeH="0" baseline="0">
            <a:ln>
              <a:noFill/>
            </a:ln>
            <a:solidFill>
              <a:srgbClr val="000000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ts val="48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>
            <a:tab pos="1066800" algn="l"/>
          </a:tabLst>
          <a:defRPr kumimoji="0" sz="4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ITC Officina Sans"/>
        <a:ea typeface="ITC Officina Sans"/>
        <a:cs typeface="ITC Officina Sans"/>
      </a:majorFont>
      <a:minorFont>
        <a:latin typeface="ITC Officina Sans"/>
        <a:ea typeface="ITC Officina Sans"/>
        <a:cs typeface="ITC Officina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ts val="48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>
            <a:tab pos="1066800" algn="l"/>
          </a:tabLst>
          <a:defRPr kumimoji="0" sz="4000" b="0" i="0" u="none" strike="noStrike" cap="none" spc="0" normalizeH="0" baseline="0">
            <a:ln>
              <a:noFill/>
            </a:ln>
            <a:solidFill>
              <a:srgbClr val="000000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ts val="48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>
            <a:tab pos="1066800" algn="l"/>
          </a:tabLst>
          <a:defRPr kumimoji="0" sz="4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1655</TotalTime>
  <Words>310</Words>
  <Application>Microsoft Macintosh PowerPoint</Application>
  <PresentationFormat>Custom</PresentationFormat>
  <Paragraphs>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Gill Sans</vt:lpstr>
      <vt:lpstr>Harvest</vt:lpstr>
      <vt:lpstr>Helvetica</vt:lpstr>
      <vt:lpstr>ITC Officina Sans</vt:lpstr>
      <vt:lpstr>Lucida Grande</vt:lpstr>
      <vt:lpstr>White</vt:lpstr>
      <vt:lpstr>PowerPoint Presentation</vt:lpstr>
      <vt:lpstr>PowerPoint Presentation</vt:lpstr>
      <vt:lpstr>PowerPoint Presentation</vt:lpstr>
      <vt:lpstr>God So Loved The World</vt:lpstr>
      <vt:lpstr>He Gave His Only Begotten Son</vt:lpstr>
      <vt:lpstr>We Must Believe On Him</vt:lpstr>
      <vt:lpstr>We Will Have Eternal Life</vt:lpstr>
      <vt:lpstr>PowerPoint Presentation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Kyle Campbell</cp:lastModifiedBy>
  <cp:revision>7</cp:revision>
  <dcterms:modified xsi:type="dcterms:W3CDTF">2016-08-23T20:40:31Z</dcterms:modified>
</cp:coreProperties>
</file>