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if" ContentType="image/tif"/>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721"/>
  </p:normalViewPr>
  <p:slideViewPr>
    <p:cSldViewPr snapToGrid="0" snapToObjects="1">
      <p:cViewPr varScale="1">
        <p:scale>
          <a:sx n="76" d="100"/>
          <a:sy n="76" d="100"/>
        </p:scale>
        <p:origin x="56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98286529"/>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lvl1pPr>
              <a:defRPr sz="5400" b="1">
                <a:latin typeface="Helvetica" charset="0"/>
                <a:ea typeface="Helvetica" charset="0"/>
                <a:cs typeface="Helvetica" charset="0"/>
              </a:defRPr>
            </a:lvl1pPr>
          </a:lstStyle>
          <a:p>
            <a:r>
              <a:rPr dirty="0"/>
              <a:t>Title Text</a:t>
            </a:r>
          </a:p>
        </p:txBody>
      </p:sp>
      <p:sp>
        <p:nvSpPr>
          <p:cNvPr id="19" name="Shape 19"/>
          <p:cNvSpPr>
            <a:spLocks noGrp="1"/>
          </p:cNvSpPr>
          <p:nvPr>
            <p:ph type="body" idx="1"/>
          </p:nvPr>
        </p:nvSpPr>
        <p:spPr>
          <a:prstGeom prst="rect">
            <a:avLst/>
          </a:prstGeom>
        </p:spPr>
        <p:txBody>
          <a:bodyPr/>
          <a:lstStyle>
            <a:lvl1pPr>
              <a:defRPr b="1" i="0">
                <a:latin typeface="Helvetica" charset="0"/>
                <a:ea typeface="Helvetica" charset="0"/>
                <a:cs typeface="Helvetica" charset="0"/>
              </a:defRPr>
            </a:lvl1pPr>
            <a:lvl2pPr>
              <a:defRPr b="1" i="0">
                <a:latin typeface="Helvetica" charset="0"/>
                <a:ea typeface="Helvetica" charset="0"/>
                <a:cs typeface="Helvetica" charset="0"/>
              </a:defRPr>
            </a:lvl2pPr>
            <a:lvl3pPr>
              <a:defRPr b="1" i="0">
                <a:latin typeface="Helvetica" charset="0"/>
                <a:ea typeface="Helvetica" charset="0"/>
                <a:cs typeface="Helvetica" charset="0"/>
              </a:defRPr>
            </a:lvl3pPr>
            <a:lvl4pPr>
              <a:defRPr b="1" i="0">
                <a:latin typeface="Helvetica" charset="0"/>
                <a:ea typeface="Helvetica" charset="0"/>
                <a:cs typeface="Helvetica" charset="0"/>
              </a:defRPr>
            </a:lvl4pPr>
            <a:lvl5pPr>
              <a:defRPr b="1" i="0">
                <a:latin typeface="Helvetica" charset="0"/>
                <a:ea typeface="Helvetica" charset="0"/>
                <a:cs typeface="Helvetica"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 name="Shape 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5109517" y="7277100"/>
            <a:ext cx="7832627" cy="2413000"/>
          </a:xfrm>
          <a:prstGeom prst="rect">
            <a:avLst/>
          </a:prstGeom>
          <a:ln w="12700">
            <a:miter lim="400000"/>
          </a:ln>
          <a:effectLst>
            <a:outerShdw blurRad="127000" dir="27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lstStyle/>
          <a:p>
            <a:r>
              <a:t>Title Text</a:t>
            </a:r>
          </a:p>
        </p:txBody>
      </p:sp>
      <p:sp>
        <p:nvSpPr>
          <p:cNvPr id="3" name="Shape 3"/>
          <p:cNvSpPr>
            <a:spLocks noGrp="1"/>
          </p:cNvSpPr>
          <p:nvPr>
            <p:ph type="body" idx="1"/>
          </p:nvPr>
        </p:nvSpPr>
        <p:spPr>
          <a:xfrm>
            <a:off x="596900" y="647700"/>
            <a:ext cx="11811000" cy="6350000"/>
          </a:xfrm>
          <a:prstGeom prst="rect">
            <a:avLst/>
          </a:prstGeom>
          <a:ln w="12700">
            <a:miter lim="400000"/>
          </a:ln>
          <a:effectLst>
            <a:outerShdw blurRad="127000" dir="27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lstStyle>
            <a:lvl2pPr>
              <a:buChar char="➡"/>
            </a:lvl2pPr>
            <a:lvl3pPr>
              <a:buChar char="✦"/>
            </a:lvl3pPr>
            <a:lvl4pPr>
              <a:buFont typeface="Lucida Grande"/>
              <a:buChar char="‣"/>
            </a:lvl4pPr>
            <a:lvl5pPr>
              <a:buFont typeface="Thonburi"/>
              <a:buChar char="๏"/>
            </a:lvl5p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ctr" defTabSz="584200" latinLnBrk="0">
        <a:lnSpc>
          <a:spcPct val="100000"/>
        </a:lnSpc>
        <a:spcBef>
          <a:spcPts val="0"/>
        </a:spcBef>
        <a:spcAft>
          <a:spcPts val="0"/>
        </a:spcAft>
        <a:buClrTx/>
        <a:buSzTx/>
        <a:buFontTx/>
        <a:buNone/>
        <a:tabLst/>
        <a:defRPr sz="7600" b="0" i="0" u="none" strike="noStrike" cap="none" spc="0" baseline="0">
          <a:ln>
            <a:noFill/>
          </a:ln>
          <a:solidFill>
            <a:srgbClr val="FFFFFF"/>
          </a:solidFill>
          <a:uFillTx/>
          <a:latin typeface="나눔손글씨 붓"/>
          <a:ea typeface="나눔손글씨 붓"/>
          <a:cs typeface="나눔손글씨 붓"/>
          <a:sym typeface="나눔손글씨 붓"/>
        </a:defRPr>
      </a:lvl1pPr>
      <a:lvl2pPr marL="0" marR="0" indent="228600" algn="ctr" defTabSz="584200" latinLnBrk="0">
        <a:lnSpc>
          <a:spcPct val="100000"/>
        </a:lnSpc>
        <a:spcBef>
          <a:spcPts val="0"/>
        </a:spcBef>
        <a:spcAft>
          <a:spcPts val="0"/>
        </a:spcAft>
        <a:buClrTx/>
        <a:buSzTx/>
        <a:buFontTx/>
        <a:buNone/>
        <a:tabLst/>
        <a:defRPr sz="7600" b="0" i="0" u="none" strike="noStrike" cap="none" spc="0" baseline="0">
          <a:ln>
            <a:noFill/>
          </a:ln>
          <a:solidFill>
            <a:srgbClr val="FFFFFF"/>
          </a:solidFill>
          <a:uFillTx/>
          <a:latin typeface="나눔손글씨 붓"/>
          <a:ea typeface="나눔손글씨 붓"/>
          <a:cs typeface="나눔손글씨 붓"/>
          <a:sym typeface="나눔손글씨 붓"/>
        </a:defRPr>
      </a:lvl2pPr>
      <a:lvl3pPr marL="0" marR="0" indent="457200" algn="ctr" defTabSz="584200" latinLnBrk="0">
        <a:lnSpc>
          <a:spcPct val="100000"/>
        </a:lnSpc>
        <a:spcBef>
          <a:spcPts val="0"/>
        </a:spcBef>
        <a:spcAft>
          <a:spcPts val="0"/>
        </a:spcAft>
        <a:buClrTx/>
        <a:buSzTx/>
        <a:buFontTx/>
        <a:buNone/>
        <a:tabLst/>
        <a:defRPr sz="7600" b="0" i="0" u="none" strike="noStrike" cap="none" spc="0" baseline="0">
          <a:ln>
            <a:noFill/>
          </a:ln>
          <a:solidFill>
            <a:srgbClr val="FFFFFF"/>
          </a:solidFill>
          <a:uFillTx/>
          <a:latin typeface="나눔손글씨 붓"/>
          <a:ea typeface="나눔손글씨 붓"/>
          <a:cs typeface="나눔손글씨 붓"/>
          <a:sym typeface="나눔손글씨 붓"/>
        </a:defRPr>
      </a:lvl3pPr>
      <a:lvl4pPr marL="0" marR="0" indent="685800" algn="ctr" defTabSz="584200" latinLnBrk="0">
        <a:lnSpc>
          <a:spcPct val="100000"/>
        </a:lnSpc>
        <a:spcBef>
          <a:spcPts val="0"/>
        </a:spcBef>
        <a:spcAft>
          <a:spcPts val="0"/>
        </a:spcAft>
        <a:buClrTx/>
        <a:buSzTx/>
        <a:buFontTx/>
        <a:buNone/>
        <a:tabLst/>
        <a:defRPr sz="7600" b="0" i="0" u="none" strike="noStrike" cap="none" spc="0" baseline="0">
          <a:ln>
            <a:noFill/>
          </a:ln>
          <a:solidFill>
            <a:srgbClr val="FFFFFF"/>
          </a:solidFill>
          <a:uFillTx/>
          <a:latin typeface="나눔손글씨 붓"/>
          <a:ea typeface="나눔손글씨 붓"/>
          <a:cs typeface="나눔손글씨 붓"/>
          <a:sym typeface="나눔손글씨 붓"/>
        </a:defRPr>
      </a:lvl4pPr>
      <a:lvl5pPr marL="0" marR="0" indent="914400" algn="ctr" defTabSz="584200" latinLnBrk="0">
        <a:lnSpc>
          <a:spcPct val="100000"/>
        </a:lnSpc>
        <a:spcBef>
          <a:spcPts val="0"/>
        </a:spcBef>
        <a:spcAft>
          <a:spcPts val="0"/>
        </a:spcAft>
        <a:buClrTx/>
        <a:buSzTx/>
        <a:buFontTx/>
        <a:buNone/>
        <a:tabLst/>
        <a:defRPr sz="7600" b="0" i="0" u="none" strike="noStrike" cap="none" spc="0" baseline="0">
          <a:ln>
            <a:noFill/>
          </a:ln>
          <a:solidFill>
            <a:srgbClr val="FFFFFF"/>
          </a:solidFill>
          <a:uFillTx/>
          <a:latin typeface="나눔손글씨 붓"/>
          <a:ea typeface="나눔손글씨 붓"/>
          <a:cs typeface="나눔손글씨 붓"/>
          <a:sym typeface="나눔손글씨 붓"/>
        </a:defRPr>
      </a:lvl5pPr>
      <a:lvl6pPr marL="0" marR="0" indent="1143000" algn="ctr" defTabSz="584200" latinLnBrk="0">
        <a:lnSpc>
          <a:spcPct val="100000"/>
        </a:lnSpc>
        <a:spcBef>
          <a:spcPts val="0"/>
        </a:spcBef>
        <a:spcAft>
          <a:spcPts val="0"/>
        </a:spcAft>
        <a:buClrTx/>
        <a:buSzTx/>
        <a:buFontTx/>
        <a:buNone/>
        <a:tabLst/>
        <a:defRPr sz="7600" b="0" i="0" u="none" strike="noStrike" cap="none" spc="0" baseline="0">
          <a:ln>
            <a:noFill/>
          </a:ln>
          <a:solidFill>
            <a:srgbClr val="FFFFFF"/>
          </a:solidFill>
          <a:uFillTx/>
          <a:latin typeface="나눔손글씨 붓"/>
          <a:ea typeface="나눔손글씨 붓"/>
          <a:cs typeface="나눔손글씨 붓"/>
          <a:sym typeface="나눔손글씨 붓"/>
        </a:defRPr>
      </a:lvl6pPr>
      <a:lvl7pPr marL="0" marR="0" indent="1371600" algn="ctr" defTabSz="584200" latinLnBrk="0">
        <a:lnSpc>
          <a:spcPct val="100000"/>
        </a:lnSpc>
        <a:spcBef>
          <a:spcPts val="0"/>
        </a:spcBef>
        <a:spcAft>
          <a:spcPts val="0"/>
        </a:spcAft>
        <a:buClrTx/>
        <a:buSzTx/>
        <a:buFontTx/>
        <a:buNone/>
        <a:tabLst/>
        <a:defRPr sz="7600" b="0" i="0" u="none" strike="noStrike" cap="none" spc="0" baseline="0">
          <a:ln>
            <a:noFill/>
          </a:ln>
          <a:solidFill>
            <a:srgbClr val="FFFFFF"/>
          </a:solidFill>
          <a:uFillTx/>
          <a:latin typeface="나눔손글씨 붓"/>
          <a:ea typeface="나눔손글씨 붓"/>
          <a:cs typeface="나눔손글씨 붓"/>
          <a:sym typeface="나눔손글씨 붓"/>
        </a:defRPr>
      </a:lvl7pPr>
      <a:lvl8pPr marL="0" marR="0" indent="1600200" algn="ctr" defTabSz="584200" latinLnBrk="0">
        <a:lnSpc>
          <a:spcPct val="100000"/>
        </a:lnSpc>
        <a:spcBef>
          <a:spcPts val="0"/>
        </a:spcBef>
        <a:spcAft>
          <a:spcPts val="0"/>
        </a:spcAft>
        <a:buClrTx/>
        <a:buSzTx/>
        <a:buFontTx/>
        <a:buNone/>
        <a:tabLst/>
        <a:defRPr sz="7600" b="0" i="0" u="none" strike="noStrike" cap="none" spc="0" baseline="0">
          <a:ln>
            <a:noFill/>
          </a:ln>
          <a:solidFill>
            <a:srgbClr val="FFFFFF"/>
          </a:solidFill>
          <a:uFillTx/>
          <a:latin typeface="나눔손글씨 붓"/>
          <a:ea typeface="나눔손글씨 붓"/>
          <a:cs typeface="나눔손글씨 붓"/>
          <a:sym typeface="나눔손글씨 붓"/>
        </a:defRPr>
      </a:lvl8pPr>
      <a:lvl9pPr marL="0" marR="0" indent="1828800" algn="ctr" defTabSz="584200" latinLnBrk="0">
        <a:lnSpc>
          <a:spcPct val="100000"/>
        </a:lnSpc>
        <a:spcBef>
          <a:spcPts val="0"/>
        </a:spcBef>
        <a:spcAft>
          <a:spcPts val="0"/>
        </a:spcAft>
        <a:buClrTx/>
        <a:buSzTx/>
        <a:buFontTx/>
        <a:buNone/>
        <a:tabLst/>
        <a:defRPr sz="7600" b="0" i="0" u="none" strike="noStrike" cap="none" spc="0" baseline="0">
          <a:ln>
            <a:noFill/>
          </a:ln>
          <a:solidFill>
            <a:srgbClr val="FFFFFF"/>
          </a:solidFill>
          <a:uFillTx/>
          <a:latin typeface="나눔손글씨 붓"/>
          <a:ea typeface="나눔손글씨 붓"/>
          <a:cs typeface="나눔손글씨 붓"/>
          <a:sym typeface="나눔손글씨 붓"/>
        </a:defRPr>
      </a:lvl9pPr>
    </p:titleStyle>
    <p:bodyStyle>
      <a:lvl1pPr marL="571500" marR="0" indent="-571500" algn="l" defTabSz="584200" rtl="0" latinLnBrk="0">
        <a:lnSpc>
          <a:spcPct val="100000"/>
        </a:lnSpc>
        <a:spcBef>
          <a:spcPts val="3200"/>
        </a:spcBef>
        <a:spcAft>
          <a:spcPts val="0"/>
        </a:spcAft>
        <a:buClrTx/>
        <a:buSzPct val="95000"/>
        <a:buFont typeface="Zapf Dingbats"/>
        <a:buChar char="❖"/>
        <a:tabLst/>
        <a:defRPr sz="4000" b="1" i="0" u="none" strike="noStrike" cap="none" spc="0" baseline="0">
          <a:ln>
            <a:noFill/>
          </a:ln>
          <a:solidFill>
            <a:srgbClr val="FFFFFF"/>
          </a:solidFill>
          <a:uFillTx/>
          <a:latin typeface="+mn-lt"/>
          <a:ea typeface="+mn-ea"/>
          <a:cs typeface="+mn-cs"/>
          <a:sym typeface="Optima"/>
        </a:defRPr>
      </a:lvl1pPr>
      <a:lvl2pPr marL="1079500" marR="0" indent="-571500" algn="l" defTabSz="584200" rtl="0" latinLnBrk="0">
        <a:lnSpc>
          <a:spcPct val="100000"/>
        </a:lnSpc>
        <a:spcBef>
          <a:spcPts val="3200"/>
        </a:spcBef>
        <a:spcAft>
          <a:spcPts val="0"/>
        </a:spcAft>
        <a:buClrTx/>
        <a:buSzPct val="100000"/>
        <a:buFont typeface="Zapf Dingbats"/>
        <a:buChar char="❖"/>
        <a:tabLst/>
        <a:defRPr sz="4000" b="1" i="0" u="none" strike="noStrike" cap="none" spc="0" baseline="0">
          <a:ln>
            <a:noFill/>
          </a:ln>
          <a:solidFill>
            <a:srgbClr val="FFFFFF"/>
          </a:solidFill>
          <a:uFillTx/>
          <a:latin typeface="+mn-lt"/>
          <a:ea typeface="+mn-ea"/>
          <a:cs typeface="+mn-cs"/>
          <a:sym typeface="Optima"/>
        </a:defRPr>
      </a:lvl2pPr>
      <a:lvl3pPr marL="1460500" marR="0" indent="-571500" algn="l" defTabSz="584200" rtl="0" latinLnBrk="0">
        <a:lnSpc>
          <a:spcPct val="100000"/>
        </a:lnSpc>
        <a:spcBef>
          <a:spcPts val="3200"/>
        </a:spcBef>
        <a:spcAft>
          <a:spcPts val="0"/>
        </a:spcAft>
        <a:buClrTx/>
        <a:buSzPct val="95000"/>
        <a:buFont typeface="Zapf Dingbats"/>
        <a:buChar char="❖"/>
        <a:tabLst/>
        <a:defRPr sz="4000" b="1" i="0" u="none" strike="noStrike" cap="none" spc="0" baseline="0">
          <a:ln>
            <a:noFill/>
          </a:ln>
          <a:solidFill>
            <a:srgbClr val="FFFFFF"/>
          </a:solidFill>
          <a:uFillTx/>
          <a:latin typeface="+mn-lt"/>
          <a:ea typeface="+mn-ea"/>
          <a:cs typeface="+mn-cs"/>
          <a:sym typeface="Optima"/>
        </a:defRPr>
      </a:lvl3pPr>
      <a:lvl4pPr marL="1905000" marR="0" indent="-571500" algn="l" defTabSz="584200" rtl="0" latinLnBrk="0">
        <a:lnSpc>
          <a:spcPct val="100000"/>
        </a:lnSpc>
        <a:spcBef>
          <a:spcPts val="3200"/>
        </a:spcBef>
        <a:spcAft>
          <a:spcPts val="0"/>
        </a:spcAft>
        <a:buClrTx/>
        <a:buSzPct val="100000"/>
        <a:buFont typeface="Zapf Dingbats"/>
        <a:buChar char="❖"/>
        <a:tabLst/>
        <a:defRPr sz="4000" b="1" i="0" u="none" strike="noStrike" cap="none" spc="0" baseline="0">
          <a:ln>
            <a:noFill/>
          </a:ln>
          <a:solidFill>
            <a:srgbClr val="FFFFFF"/>
          </a:solidFill>
          <a:uFillTx/>
          <a:latin typeface="+mn-lt"/>
          <a:ea typeface="+mn-ea"/>
          <a:cs typeface="+mn-cs"/>
          <a:sym typeface="Optima"/>
        </a:defRPr>
      </a:lvl4pPr>
      <a:lvl5pPr marL="2349500" marR="0" indent="-571500" algn="l" defTabSz="584200" rtl="0" latinLnBrk="0">
        <a:lnSpc>
          <a:spcPct val="100000"/>
        </a:lnSpc>
        <a:spcBef>
          <a:spcPts val="3200"/>
        </a:spcBef>
        <a:spcAft>
          <a:spcPts val="0"/>
        </a:spcAft>
        <a:buClrTx/>
        <a:buSzPct val="100000"/>
        <a:buFont typeface="Zapf Dingbats"/>
        <a:buChar char="❖"/>
        <a:tabLst/>
        <a:defRPr sz="4000" b="1" i="0" u="none" strike="noStrike" cap="none" spc="0" baseline="0">
          <a:ln>
            <a:noFill/>
          </a:ln>
          <a:solidFill>
            <a:srgbClr val="FFFFFF"/>
          </a:solidFill>
          <a:uFillTx/>
          <a:latin typeface="+mn-lt"/>
          <a:ea typeface="+mn-ea"/>
          <a:cs typeface="+mn-cs"/>
          <a:sym typeface="Optima"/>
        </a:defRPr>
      </a:lvl5pPr>
      <a:lvl6pPr marL="2794000" marR="0" indent="-571500" algn="l" defTabSz="584200" rtl="0" latinLnBrk="0">
        <a:lnSpc>
          <a:spcPct val="100000"/>
        </a:lnSpc>
        <a:spcBef>
          <a:spcPts val="3200"/>
        </a:spcBef>
        <a:spcAft>
          <a:spcPts val="0"/>
        </a:spcAft>
        <a:buClrTx/>
        <a:buSzPct val="100000"/>
        <a:buFont typeface="Zapf Dingbats"/>
        <a:buChar char="❖"/>
        <a:tabLst/>
        <a:defRPr sz="4000" b="1" i="0" u="none" strike="noStrike" cap="none" spc="0" baseline="0">
          <a:ln>
            <a:noFill/>
          </a:ln>
          <a:solidFill>
            <a:srgbClr val="FFFFFF"/>
          </a:solidFill>
          <a:uFillTx/>
          <a:latin typeface="+mn-lt"/>
          <a:ea typeface="+mn-ea"/>
          <a:cs typeface="+mn-cs"/>
          <a:sym typeface="Optima"/>
        </a:defRPr>
      </a:lvl6pPr>
      <a:lvl7pPr marL="3238500" marR="0" indent="-571500" algn="l" defTabSz="584200" rtl="0" latinLnBrk="0">
        <a:lnSpc>
          <a:spcPct val="100000"/>
        </a:lnSpc>
        <a:spcBef>
          <a:spcPts val="3200"/>
        </a:spcBef>
        <a:spcAft>
          <a:spcPts val="0"/>
        </a:spcAft>
        <a:buClrTx/>
        <a:buSzPct val="100000"/>
        <a:buFont typeface="Zapf Dingbats"/>
        <a:buChar char="❖"/>
        <a:tabLst/>
        <a:defRPr sz="4000" b="1" i="0" u="none" strike="noStrike" cap="none" spc="0" baseline="0">
          <a:ln>
            <a:noFill/>
          </a:ln>
          <a:solidFill>
            <a:srgbClr val="FFFFFF"/>
          </a:solidFill>
          <a:uFillTx/>
          <a:latin typeface="+mn-lt"/>
          <a:ea typeface="+mn-ea"/>
          <a:cs typeface="+mn-cs"/>
          <a:sym typeface="Optima"/>
        </a:defRPr>
      </a:lvl7pPr>
      <a:lvl8pPr marL="3683000" marR="0" indent="-571500" algn="l" defTabSz="584200" rtl="0" latinLnBrk="0">
        <a:lnSpc>
          <a:spcPct val="100000"/>
        </a:lnSpc>
        <a:spcBef>
          <a:spcPts val="3200"/>
        </a:spcBef>
        <a:spcAft>
          <a:spcPts val="0"/>
        </a:spcAft>
        <a:buClrTx/>
        <a:buSzPct val="100000"/>
        <a:buFont typeface="Zapf Dingbats"/>
        <a:buChar char="❖"/>
        <a:tabLst/>
        <a:defRPr sz="4000" b="1" i="0" u="none" strike="noStrike" cap="none" spc="0" baseline="0">
          <a:ln>
            <a:noFill/>
          </a:ln>
          <a:solidFill>
            <a:srgbClr val="FFFFFF"/>
          </a:solidFill>
          <a:uFillTx/>
          <a:latin typeface="+mn-lt"/>
          <a:ea typeface="+mn-ea"/>
          <a:cs typeface="+mn-cs"/>
          <a:sym typeface="Optima"/>
        </a:defRPr>
      </a:lvl8pPr>
      <a:lvl9pPr marL="4127500" marR="0" indent="-571500" algn="l" defTabSz="584200" rtl="0" latinLnBrk="0">
        <a:lnSpc>
          <a:spcPct val="100000"/>
        </a:lnSpc>
        <a:spcBef>
          <a:spcPts val="3200"/>
        </a:spcBef>
        <a:spcAft>
          <a:spcPts val="0"/>
        </a:spcAft>
        <a:buClrTx/>
        <a:buSzPct val="100000"/>
        <a:buFont typeface="Zapf Dingbats"/>
        <a:buChar char="❖"/>
        <a:tabLst/>
        <a:defRPr sz="4000" b="1" i="0" u="none" strike="noStrike" cap="none" spc="0" baseline="0">
          <a:ln>
            <a:noFill/>
          </a:ln>
          <a:solidFill>
            <a:srgbClr val="FFFFFF"/>
          </a:solidFill>
          <a:uFillTx/>
          <a:latin typeface="+mn-lt"/>
          <a:ea typeface="+mn-ea"/>
          <a:cs typeface="+mn-cs"/>
          <a:sym typeface="Optima"/>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9" Type="http://schemas.openxmlformats.org/officeDocument/2006/relationships/image" Target="../media/image19.png"/><Relationship Id="rId20" Type="http://schemas.openxmlformats.org/officeDocument/2006/relationships/image" Target="../media/image30.png"/><Relationship Id="rId21" Type="http://schemas.openxmlformats.org/officeDocument/2006/relationships/image" Target="../media/image31.jpeg"/><Relationship Id="rId22" Type="http://schemas.openxmlformats.org/officeDocument/2006/relationships/image" Target="../media/image32.png"/><Relationship Id="rId23" Type="http://schemas.openxmlformats.org/officeDocument/2006/relationships/image" Target="../media/image33.png"/><Relationship Id="rId24" Type="http://schemas.openxmlformats.org/officeDocument/2006/relationships/image" Target="../media/image34.png"/><Relationship Id="rId25" Type="http://schemas.openxmlformats.org/officeDocument/2006/relationships/image" Target="../media/image35.png"/><Relationship Id="rId26" Type="http://schemas.openxmlformats.org/officeDocument/2006/relationships/image" Target="../media/image36.png"/><Relationship Id="rId27" Type="http://schemas.openxmlformats.org/officeDocument/2006/relationships/image" Target="../media/image37.tif"/><Relationship Id="rId28" Type="http://schemas.openxmlformats.org/officeDocument/2006/relationships/image" Target="../media/image38.png"/><Relationship Id="rId29" Type="http://schemas.openxmlformats.org/officeDocument/2006/relationships/image" Target="../media/image7.jpg"/><Relationship Id="rId10" Type="http://schemas.openxmlformats.org/officeDocument/2006/relationships/image" Target="../media/image20.jpeg"/><Relationship Id="rId11" Type="http://schemas.openxmlformats.org/officeDocument/2006/relationships/image" Target="../media/image21.png"/><Relationship Id="rId12" Type="http://schemas.openxmlformats.org/officeDocument/2006/relationships/image" Target="../media/image22.jpeg"/><Relationship Id="rId13" Type="http://schemas.openxmlformats.org/officeDocument/2006/relationships/image" Target="../media/image23.png"/><Relationship Id="rId14" Type="http://schemas.openxmlformats.org/officeDocument/2006/relationships/image" Target="../media/image24.jpeg"/><Relationship Id="rId15" Type="http://schemas.openxmlformats.org/officeDocument/2006/relationships/image" Target="../media/image25.jpeg"/><Relationship Id="rId16" Type="http://schemas.openxmlformats.org/officeDocument/2006/relationships/image" Target="../media/image26.png"/><Relationship Id="rId17" Type="http://schemas.openxmlformats.org/officeDocument/2006/relationships/image" Target="../media/image27.jpeg"/><Relationship Id="rId18" Type="http://schemas.openxmlformats.org/officeDocument/2006/relationships/image" Target="../media/image28.png"/><Relationship Id="rId19"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png"/><Relationship Id="rId6" Type="http://schemas.openxmlformats.org/officeDocument/2006/relationships/image" Target="../media/image16.jpeg"/><Relationship Id="rId7" Type="http://schemas.openxmlformats.org/officeDocument/2006/relationships/image" Target="../media/image17.png"/><Relationship Id="rId8"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39.tif"/><Relationship Id="rId4" Type="http://schemas.openxmlformats.org/officeDocument/2006/relationships/image" Target="../media/image40.png"/><Relationship Id="rId5" Type="http://schemas.openxmlformats.org/officeDocument/2006/relationships/image" Target="../media/image41.gif"/><Relationship Id="rId6" Type="http://schemas.openxmlformats.org/officeDocument/2006/relationships/image" Target="../media/image42.png"/><Relationship Id="rId7" Type="http://schemas.openxmlformats.org/officeDocument/2006/relationships/image" Target="../media/image43.gif"/><Relationship Id="rId8" Type="http://schemas.openxmlformats.org/officeDocument/2006/relationships/image" Target="../media/image44.jpeg"/><Relationship Id="rId9" Type="http://schemas.openxmlformats.org/officeDocument/2006/relationships/image" Target="../media/image45.jpeg"/><Relationship Id="rId10" Type="http://schemas.openxmlformats.org/officeDocument/2006/relationships/image" Target="../media/image46.png"/><Relationship Id="rId11"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40"/>
          <p:cNvGrpSpPr/>
          <p:nvPr/>
        </p:nvGrpSpPr>
        <p:grpSpPr>
          <a:xfrm>
            <a:off x="1016139" y="376683"/>
            <a:ext cx="10972522" cy="7259093"/>
            <a:chOff x="0" y="0"/>
            <a:chExt cx="10972521" cy="7259091"/>
          </a:xfrm>
        </p:grpSpPr>
        <p:pic>
          <p:nvPicPr>
            <p:cNvPr id="39" name="Moonshot.jpg"/>
            <p:cNvPicPr>
              <a:picLocks noChangeAspect="1"/>
            </p:cNvPicPr>
            <p:nvPr/>
          </p:nvPicPr>
          <p:blipFill>
            <a:blip r:embed="rId2">
              <a:extLst/>
            </a:blip>
            <a:stretch>
              <a:fillRect/>
            </a:stretch>
          </p:blipFill>
          <p:spPr>
            <a:xfrm>
              <a:off x="139700" y="139700"/>
              <a:ext cx="10693122" cy="6979692"/>
            </a:xfrm>
            <a:prstGeom prst="rect">
              <a:avLst/>
            </a:prstGeom>
            <a:ln>
              <a:noFill/>
            </a:ln>
            <a:effectLst/>
          </p:spPr>
        </p:pic>
        <p:pic>
          <p:nvPicPr>
            <p:cNvPr id="38" name="Picture 37"/>
            <p:cNvPicPr>
              <a:picLocks/>
            </p:cNvPicPr>
            <p:nvPr/>
          </p:nvPicPr>
          <p:blipFill>
            <a:blip r:embed="rId3">
              <a:extLst/>
            </a:blip>
            <a:stretch>
              <a:fillRect/>
            </a:stretch>
          </p:blipFill>
          <p:spPr>
            <a:xfrm>
              <a:off x="0" y="0"/>
              <a:ext cx="10972522" cy="7259092"/>
            </a:xfrm>
            <a:prstGeom prst="rect">
              <a:avLst/>
            </a:prstGeom>
            <a:effectLst/>
          </p:spPr>
        </p:pic>
      </p:gr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p>
            <a:r>
              <a:rPr sz="4800"/>
              <a:t>The Law Of Causality</a:t>
            </a:r>
          </a:p>
        </p:txBody>
      </p:sp>
      <p:sp>
        <p:nvSpPr>
          <p:cNvPr id="43" name="Shape 43"/>
          <p:cNvSpPr>
            <a:spLocks noGrp="1"/>
          </p:cNvSpPr>
          <p:nvPr>
            <p:ph type="body" idx="1"/>
          </p:nvPr>
        </p:nvSpPr>
        <p:spPr>
          <a:prstGeom prst="rect">
            <a:avLst/>
          </a:prstGeom>
        </p:spPr>
        <p:txBody>
          <a:bodyPr/>
          <a:lstStyle/>
          <a:p>
            <a:r>
              <a:rPr dirty="0"/>
              <a:t>The most universal, and most certain, of all scientific laws is the Law of Cause and Effect</a:t>
            </a:r>
          </a:p>
          <a:p>
            <a:r>
              <a:rPr dirty="0"/>
              <a:t>We never observe anything coming into being without a cause</a:t>
            </a:r>
          </a:p>
          <a:p>
            <a:r>
              <a:rPr dirty="0"/>
              <a:t>Many believe that eternal fragments came together in an unproven, spontaneous event</a:t>
            </a:r>
          </a:p>
          <a:p>
            <a:r>
              <a:rPr dirty="0"/>
              <a:t>Christians affirm that God has always existed and He designed the Universe</a:t>
            </a:r>
          </a:p>
        </p:txBody>
      </p:sp>
      <p:sp>
        <p:nvSpPr>
          <p:cNvPr id="21" name="TextBox 20"/>
          <p:cNvSpPr txBox="1"/>
          <p:nvPr/>
        </p:nvSpPr>
        <p:spPr>
          <a:xfrm>
            <a:off x="306256" y="3064731"/>
            <a:ext cx="12392287" cy="363176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274320" rIns="274320" bIns="274320" numCol="1" spcCol="38100" rtlCol="0" anchor="ctr">
            <a:spAutoFit/>
          </a:bodyPr>
          <a:lstStyle/>
          <a:p>
            <a:pPr algn="l"/>
            <a:r>
              <a:rPr lang="en-US" sz="4000" b="1" dirty="0">
                <a:solidFill>
                  <a:schemeClr val="bg1"/>
                </a:solidFill>
                <a:latin typeface="Helvetica" charset="0"/>
                <a:ea typeface="Helvetica" charset="0"/>
                <a:cs typeface="Helvetica" charset="0"/>
              </a:rPr>
              <a:t>“We may only add that almost all philosophers regard the Law of Causality as the most important, the most far-reaching, and the most firmly founded of all principles of </a:t>
            </a:r>
            <a:r>
              <a:rPr lang="en-US" sz="4000" b="1" dirty="0" smtClean="0">
                <a:solidFill>
                  <a:schemeClr val="bg1"/>
                </a:solidFill>
                <a:latin typeface="Helvetica" charset="0"/>
                <a:ea typeface="Helvetica" charset="0"/>
                <a:cs typeface="Helvetica" charset="0"/>
              </a:rPr>
              <a:t>epistemology.”</a:t>
            </a:r>
          </a:p>
          <a:p>
            <a:pPr algn="r"/>
            <a:r>
              <a:rPr lang="en-US" sz="4000" b="1" i="1" dirty="0" smtClean="0">
                <a:solidFill>
                  <a:schemeClr val="bg1"/>
                </a:solidFill>
                <a:latin typeface="Helvetica" charset="0"/>
                <a:ea typeface="Helvetica" charset="0"/>
                <a:cs typeface="Helvetica" charset="0"/>
              </a:rPr>
              <a:t>Richard von Mises</a:t>
            </a:r>
            <a:endParaRPr kumimoji="0" lang="en-US" sz="4000" b="1" i="1" u="none" strike="noStrike" cap="none" spc="0" normalizeH="0" baseline="0" dirty="0">
              <a:ln>
                <a:noFill/>
              </a:ln>
              <a:solidFill>
                <a:schemeClr val="bg1"/>
              </a:solidFill>
              <a:effectLst/>
              <a:uFillTx/>
              <a:latin typeface="Helvetica" charset="0"/>
              <a:ea typeface="Helvetica" charset="0"/>
              <a:cs typeface="Helvetica" charset="0"/>
              <a:sym typeface="Gill Sans"/>
            </a:endParaRPr>
          </a:p>
        </p:txBody>
      </p:sp>
      <p:sp>
        <p:nvSpPr>
          <p:cNvPr id="23" name="TextBox 22"/>
          <p:cNvSpPr txBox="1"/>
          <p:nvPr/>
        </p:nvSpPr>
        <p:spPr>
          <a:xfrm>
            <a:off x="306256" y="987465"/>
            <a:ext cx="12483488" cy="794063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274320" rIns="274320" bIns="274320" numCol="1" spcCol="38100" rtlCol="0" anchor="ctr">
            <a:spAutoFit/>
          </a:bodyPr>
          <a:lstStyle/>
          <a:p>
            <a:pPr algn="l"/>
            <a:r>
              <a:rPr lang="en-US" sz="4000" b="1" dirty="0">
                <a:solidFill>
                  <a:schemeClr val="bg1"/>
                </a:solidFill>
                <a:latin typeface="Helvetica" charset="0"/>
                <a:ea typeface="Helvetica" charset="0"/>
                <a:cs typeface="Helvetica" charset="0"/>
              </a:rPr>
              <a:t>“The Universe, and everything that has happened in it since the beginning of time, are a grand effect without a known cause. An effect without a cause? That is not the world of science; it is a world of witchcraft, of wild events and the whims of demons, a medieval world that science has tried to banish. As scientists, what are we to make of this picture? I do not know. I would only like to present the evidence for the statement that the Universe, and man himself, originated in a moment when time began</a:t>
            </a:r>
            <a:r>
              <a:rPr lang="en-US" sz="4000" b="1" dirty="0" smtClean="0">
                <a:solidFill>
                  <a:schemeClr val="bg1"/>
                </a:solidFill>
                <a:latin typeface="Helvetica" charset="0"/>
                <a:ea typeface="Helvetica" charset="0"/>
                <a:cs typeface="Helvetica" charset="0"/>
              </a:rPr>
              <a:t>.”</a:t>
            </a:r>
          </a:p>
          <a:p>
            <a:pPr algn="r"/>
            <a:r>
              <a:rPr lang="en-US" sz="4000" b="1" i="1" dirty="0" smtClean="0">
                <a:solidFill>
                  <a:schemeClr val="bg1"/>
                </a:solidFill>
                <a:latin typeface="Helvetica" charset="0"/>
                <a:ea typeface="Helvetica" charset="0"/>
                <a:cs typeface="Helvetica" charset="0"/>
              </a:rPr>
              <a:t>Robert </a:t>
            </a:r>
            <a:r>
              <a:rPr lang="en-US" sz="4000" b="1" i="1" dirty="0" err="1" smtClean="0">
                <a:solidFill>
                  <a:schemeClr val="bg1"/>
                </a:solidFill>
                <a:latin typeface="Helvetica" charset="0"/>
                <a:ea typeface="Helvetica" charset="0"/>
                <a:cs typeface="Helvetica" charset="0"/>
              </a:rPr>
              <a:t>Jastrow</a:t>
            </a:r>
            <a:endParaRPr kumimoji="0" lang="en-US" sz="4000" b="1" i="1" u="none" strike="noStrike" cap="none" spc="0" normalizeH="0" baseline="0" dirty="0">
              <a:ln>
                <a:noFill/>
              </a:ln>
              <a:solidFill>
                <a:schemeClr val="bg1"/>
              </a:solidFill>
              <a:effectLst/>
              <a:uFillTx/>
              <a:latin typeface="Helvetica" charset="0"/>
              <a:ea typeface="Helvetica" charset="0"/>
              <a:cs typeface="Helvetica" charset="0"/>
              <a:sym typeface="Gill Sans"/>
            </a:endParaRPr>
          </a:p>
        </p:txBody>
      </p:sp>
      <p:grpSp>
        <p:nvGrpSpPr>
          <p:cNvPr id="52" name="Group 52"/>
          <p:cNvGrpSpPr/>
          <p:nvPr/>
        </p:nvGrpSpPr>
        <p:grpSpPr>
          <a:xfrm>
            <a:off x="1201338" y="168912"/>
            <a:ext cx="10602122" cy="9423400"/>
            <a:chOff x="0" y="0"/>
            <a:chExt cx="10602121" cy="9423400"/>
          </a:xfrm>
        </p:grpSpPr>
        <p:pic>
          <p:nvPicPr>
            <p:cNvPr id="51" name="Big Bang.jpg"/>
            <p:cNvPicPr>
              <a:picLocks noChangeAspect="1"/>
            </p:cNvPicPr>
            <p:nvPr/>
          </p:nvPicPr>
          <p:blipFill>
            <a:blip r:embed="rId3">
              <a:extLst/>
            </a:blip>
            <a:stretch>
              <a:fillRect/>
            </a:stretch>
          </p:blipFill>
          <p:spPr>
            <a:xfrm>
              <a:off x="139700" y="139700"/>
              <a:ext cx="10322722" cy="9144000"/>
            </a:xfrm>
            <a:prstGeom prst="rect">
              <a:avLst/>
            </a:prstGeom>
            <a:ln>
              <a:noFill/>
            </a:ln>
            <a:effectLst/>
          </p:spPr>
        </p:pic>
        <p:pic>
          <p:nvPicPr>
            <p:cNvPr id="50" name="Picture 49"/>
            <p:cNvPicPr>
              <a:picLocks/>
            </p:cNvPicPr>
            <p:nvPr/>
          </p:nvPicPr>
          <p:blipFill>
            <a:blip r:embed="rId4">
              <a:extLst/>
            </a:blip>
            <a:stretch>
              <a:fillRect/>
            </a:stretch>
          </p:blipFill>
          <p:spPr>
            <a:xfrm>
              <a:off x="0" y="0"/>
              <a:ext cx="10602122" cy="9423400"/>
            </a:xfrm>
            <a:prstGeom prst="rect">
              <a:avLst/>
            </a:prstGeom>
            <a:effectLst/>
          </p:spPr>
        </p:pic>
      </p:grpSp>
      <p:sp>
        <p:nvSpPr>
          <p:cNvPr id="53" name="Shape 53"/>
          <p:cNvSpPr/>
          <p:nvPr/>
        </p:nvSpPr>
        <p:spPr>
          <a:xfrm>
            <a:off x="5346700" y="3613150"/>
            <a:ext cx="1524000" cy="1016000"/>
          </a:xfrm>
          <a:prstGeom prst="ellipse">
            <a:avLst/>
          </a:prstGeom>
          <a:ln w="177800">
            <a:solidFill>
              <a:srgbClr val="FFFB00"/>
            </a:solidFill>
            <a:miter lim="400000"/>
          </a:ln>
          <a:effectLst>
            <a:outerShdw blurRad="127000" dir="2700000" rotWithShape="0">
              <a:srgbClr val="000000"/>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grpSp>
        <p:nvGrpSpPr>
          <p:cNvPr id="56" name="Group 56"/>
          <p:cNvGrpSpPr/>
          <p:nvPr/>
        </p:nvGrpSpPr>
        <p:grpSpPr>
          <a:xfrm>
            <a:off x="731400" y="987465"/>
            <a:ext cx="11633200" cy="7899400"/>
            <a:chOff x="0" y="0"/>
            <a:chExt cx="11633200" cy="7899400"/>
          </a:xfrm>
        </p:grpSpPr>
        <p:pic>
          <p:nvPicPr>
            <p:cNvPr id="55" name="Stonehenge.jpg"/>
            <p:cNvPicPr>
              <a:picLocks noChangeAspect="1"/>
            </p:cNvPicPr>
            <p:nvPr/>
          </p:nvPicPr>
          <p:blipFill>
            <a:blip r:embed="rId5">
              <a:extLst/>
            </a:blip>
            <a:stretch>
              <a:fillRect/>
            </a:stretch>
          </p:blipFill>
          <p:spPr>
            <a:xfrm>
              <a:off x="139700" y="139700"/>
              <a:ext cx="11353800" cy="7620000"/>
            </a:xfrm>
            <a:prstGeom prst="rect">
              <a:avLst/>
            </a:prstGeom>
            <a:ln>
              <a:noFill/>
            </a:ln>
            <a:effectLst/>
          </p:spPr>
        </p:pic>
        <p:pic>
          <p:nvPicPr>
            <p:cNvPr id="54" name="Picture 53"/>
            <p:cNvPicPr>
              <a:picLocks/>
            </p:cNvPicPr>
            <p:nvPr/>
          </p:nvPicPr>
          <p:blipFill>
            <a:blip r:embed="rId6">
              <a:extLst/>
            </a:blip>
            <a:stretch>
              <a:fillRect/>
            </a:stretch>
          </p:blipFill>
          <p:spPr>
            <a:xfrm>
              <a:off x="0" y="0"/>
              <a:ext cx="11633200" cy="7899400"/>
            </a:xfrm>
            <a:prstGeom prst="rect">
              <a:avLst/>
            </a:prstGeom>
            <a:effectLst/>
          </p:spPr>
        </p:pic>
      </p:grpSp>
      <p:sp>
        <p:nvSpPr>
          <p:cNvPr id="2" name="TextBox 1"/>
          <p:cNvSpPr txBox="1"/>
          <p:nvPr/>
        </p:nvSpPr>
        <p:spPr>
          <a:xfrm>
            <a:off x="475776" y="2931995"/>
            <a:ext cx="12144447" cy="424731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274320" rIns="274320" bIns="27432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4000" b="1" u="none" strike="noStrike" cap="none" spc="0" normalizeH="0" baseline="0" dirty="0" smtClean="0">
                <a:ln>
                  <a:noFill/>
                </a:ln>
                <a:solidFill>
                  <a:schemeClr val="bg1"/>
                </a:solidFill>
                <a:effectLst/>
                <a:uFillTx/>
                <a:latin typeface="Helvetica" charset="0"/>
                <a:ea typeface="Helvetica" charset="0"/>
                <a:cs typeface="Helvetica" charset="0"/>
                <a:sym typeface="Gill Sans"/>
              </a:rPr>
              <a:t>“Every effect must have a cause. That is true by definition … It is impossible for something to create itself. The concept of self-creation is a contradiction in terms, a nonsense statement … Self-creation is irrational.”</a:t>
            </a:r>
          </a:p>
          <a:p>
            <a:pPr marL="0" marR="0" indent="0" algn="r" defTabSz="584200" rtl="0" fontAlgn="auto" latinLnBrk="0" hangingPunct="0">
              <a:lnSpc>
                <a:spcPct val="100000"/>
              </a:lnSpc>
              <a:spcBef>
                <a:spcPts val="0"/>
              </a:spcBef>
              <a:spcAft>
                <a:spcPts val="0"/>
              </a:spcAft>
              <a:buClrTx/>
              <a:buSzTx/>
              <a:buFontTx/>
              <a:buNone/>
              <a:tabLst/>
            </a:pPr>
            <a:r>
              <a:rPr lang="en-US" sz="4000" b="1" i="1" dirty="0" smtClean="0">
                <a:solidFill>
                  <a:schemeClr val="bg1"/>
                </a:solidFill>
                <a:latin typeface="Helvetica" charset="0"/>
                <a:ea typeface="Helvetica" charset="0"/>
                <a:cs typeface="Helvetica" charset="0"/>
              </a:rPr>
              <a:t>R. C. Sproul</a:t>
            </a:r>
            <a:endParaRPr kumimoji="0" lang="en-US" sz="4000" b="1" i="1" u="none" strike="noStrike" cap="none" spc="0" normalizeH="0" baseline="0" dirty="0">
              <a:ln>
                <a:noFill/>
              </a:ln>
              <a:solidFill>
                <a:schemeClr val="bg1"/>
              </a:solidFill>
              <a:effectLst/>
              <a:uFillTx/>
              <a:latin typeface="Helvetica" charset="0"/>
              <a:ea typeface="Helvetica" charset="0"/>
              <a:cs typeface="Helvetica" charset="0"/>
              <a:sym typeface="Gill Sans"/>
            </a:endParaRPr>
          </a:p>
        </p:txBody>
      </p:sp>
      <p:sp>
        <p:nvSpPr>
          <p:cNvPr id="3" name="TextBox 2"/>
          <p:cNvSpPr txBox="1"/>
          <p:nvPr/>
        </p:nvSpPr>
        <p:spPr>
          <a:xfrm>
            <a:off x="-1912027" y="486775"/>
            <a:ext cx="102657"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dirty="0">
              <a:ln>
                <a:noFill/>
              </a:ln>
              <a:solidFill>
                <a:srgbClr val="000000"/>
              </a:solidFill>
              <a:effectLst/>
              <a:uFillTx/>
              <a:latin typeface="Gill Sans"/>
              <a:ea typeface="Gill Sans"/>
              <a:cs typeface="Gill Sans"/>
              <a:sym typeface="Gill Sans"/>
            </a:endParaRPr>
          </a:p>
        </p:txBody>
      </p:sp>
    </p:spTree>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dissolve">
                                      <p:cBhvr>
                                        <p:cTn id="7" dur="10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1000"/>
                                        <p:tgtEl>
                                          <p:spTgt spid="21"/>
                                        </p:tgtEl>
                                      </p:cBhvr>
                                    </p:animEffect>
                                    <p:set>
                                      <p:cBhvr>
                                        <p:cTn id="17" dur="1" fill="hold">
                                          <p:stCondLst>
                                            <p:cond delay="999"/>
                                          </p:stCondLst>
                                        </p:cTn>
                                        <p:tgtEl>
                                          <p:spTgt spid="21"/>
                                        </p:tgtEl>
                                        <p:attrNameLst>
                                          <p:attrName>style.visibility</p:attrName>
                                        </p:attrNameLst>
                                      </p:cBhvr>
                                      <p:to>
                                        <p:strVal val="hidden"/>
                                      </p:to>
                                    </p:set>
                                  </p:childTnLst>
                                </p:cTn>
                              </p:par>
                            </p:childTnLst>
                          </p:cTn>
                        </p:par>
                        <p:par>
                          <p:cTn id="18" fill="hold">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43">
                                            <p:txEl>
                                              <p:pRg st="1" end="1"/>
                                            </p:txEl>
                                          </p:spTgt>
                                        </p:tgtEl>
                                        <p:attrNameLst>
                                          <p:attrName>style.visibility</p:attrName>
                                        </p:attrNameLst>
                                      </p:cBhvr>
                                      <p:to>
                                        <p:strVal val="visible"/>
                                      </p:to>
                                    </p:set>
                                    <p:animEffect transition="in" filter="dissolve">
                                      <p:cBhvr>
                                        <p:cTn id="21" dur="1000"/>
                                        <p:tgtEl>
                                          <p:spTgt spid="4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10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1000"/>
                                        <p:tgtEl>
                                          <p:spTgt spid="23"/>
                                        </p:tgtEl>
                                      </p:cBhvr>
                                    </p:animEffect>
                                    <p:set>
                                      <p:cBhvr>
                                        <p:cTn id="31" dur="1" fill="hold">
                                          <p:stCondLst>
                                            <p:cond delay="999"/>
                                          </p:stCondLst>
                                        </p:cTn>
                                        <p:tgtEl>
                                          <p:spTgt spid="23"/>
                                        </p:tgtEl>
                                        <p:attrNameLst>
                                          <p:attrName>style.visibility</p:attrName>
                                        </p:attrNameLst>
                                      </p:cBhvr>
                                      <p:to>
                                        <p:strVal val="hidden"/>
                                      </p:to>
                                    </p:set>
                                  </p:childTnLst>
                                </p:cTn>
                              </p:par>
                            </p:childTnLst>
                          </p:cTn>
                        </p:par>
                        <p:par>
                          <p:cTn id="32" fill="hold">
                            <p:stCondLst>
                              <p:cond delay="1000"/>
                            </p:stCondLst>
                            <p:childTnLst>
                              <p:par>
                                <p:cTn id="33" presetID="9" presetClass="entr" presetSubtype="0" fill="hold" grpId="0" nodeType="afterEffect">
                                  <p:stCondLst>
                                    <p:cond delay="0"/>
                                  </p:stCondLst>
                                  <p:childTnLst>
                                    <p:set>
                                      <p:cBhvr>
                                        <p:cTn id="34" dur="1" fill="hold">
                                          <p:stCondLst>
                                            <p:cond delay="0"/>
                                          </p:stCondLst>
                                        </p:cTn>
                                        <p:tgtEl>
                                          <p:spTgt spid="43">
                                            <p:txEl>
                                              <p:pRg st="2" end="2"/>
                                            </p:txEl>
                                          </p:spTgt>
                                        </p:tgtEl>
                                        <p:attrNameLst>
                                          <p:attrName>style.visibility</p:attrName>
                                        </p:attrNameLst>
                                      </p:cBhvr>
                                      <p:to>
                                        <p:strVal val="visible"/>
                                      </p:to>
                                    </p:set>
                                    <p:animEffect transition="in" filter="dissolve">
                                      <p:cBhvr>
                                        <p:cTn id="35" dur="1000"/>
                                        <p:tgtEl>
                                          <p:spTgt spid="4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fill="hold" grpId="6" nodeType="clickEffect">
                                  <p:stCondLst>
                                    <p:cond delay="0"/>
                                  </p:stCondLst>
                                  <p:iterate>
                                    <p:tmAbs val="0"/>
                                  </p:iterate>
                                  <p:childTnLst>
                                    <p:set>
                                      <p:cBhvr>
                                        <p:cTn id="39" fill="hold"/>
                                        <p:tgtEl>
                                          <p:spTgt spid="52"/>
                                        </p:tgtEl>
                                        <p:attrNameLst>
                                          <p:attrName>style.visibility</p:attrName>
                                        </p:attrNameLst>
                                      </p:cBhvr>
                                      <p:to>
                                        <p:strVal val="visible"/>
                                      </p:to>
                                    </p:set>
                                    <p:animEffect transition="in" filter="dissolve">
                                      <p:cBhvr>
                                        <p:cTn id="40" dur="10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fill="hold" grpId="7" nodeType="clickEffect">
                                  <p:stCondLst>
                                    <p:cond delay="0"/>
                                  </p:stCondLst>
                                  <p:iterate>
                                    <p:tmAbs val="0"/>
                                  </p:iterate>
                                  <p:childTnLst>
                                    <p:set>
                                      <p:cBhvr>
                                        <p:cTn id="44" fill="hold"/>
                                        <p:tgtEl>
                                          <p:spTgt spid="53"/>
                                        </p:tgtEl>
                                        <p:attrNameLst>
                                          <p:attrName>style.visibility</p:attrName>
                                        </p:attrNameLst>
                                      </p:cBhvr>
                                      <p:to>
                                        <p:strVal val="visible"/>
                                      </p:to>
                                    </p:set>
                                    <p:animEffect transition="in" filter="dissolve">
                                      <p:cBhvr>
                                        <p:cTn id="45" dur="1000"/>
                                        <p:tgtEl>
                                          <p:spTgt spid="5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xit" fill="hold" grpId="8" nodeType="clickEffect">
                                  <p:stCondLst>
                                    <p:cond delay="0"/>
                                  </p:stCondLst>
                                  <p:iterate>
                                    <p:tmAbs val="0"/>
                                  </p:iterate>
                                  <p:childTnLst>
                                    <p:animEffect transition="out" filter="dissolve">
                                      <p:cBhvr>
                                        <p:cTn id="49" dur="1000" fill="hold"/>
                                        <p:tgtEl>
                                          <p:spTgt spid="53"/>
                                        </p:tgtEl>
                                      </p:cBhvr>
                                    </p:animEffect>
                                    <p:set>
                                      <p:cBhvr>
                                        <p:cTn id="50" fill="hold">
                                          <p:stCondLst>
                                            <p:cond delay="999"/>
                                          </p:stCondLst>
                                        </p:cTn>
                                        <p:tgtEl>
                                          <p:spTgt spid="53"/>
                                        </p:tgtEl>
                                        <p:attrNameLst>
                                          <p:attrName>style.visibility</p:attrName>
                                        </p:attrNameLst>
                                      </p:cBhvr>
                                      <p:to>
                                        <p:strVal val="hidden"/>
                                      </p:to>
                                    </p:set>
                                  </p:childTnLst>
                                </p:cTn>
                              </p:par>
                            </p:childTnLst>
                          </p:cTn>
                        </p:par>
                        <p:par>
                          <p:cTn id="51" fill="hold">
                            <p:stCondLst>
                              <p:cond delay="1000"/>
                            </p:stCondLst>
                            <p:childTnLst>
                              <p:par>
                                <p:cTn id="52" presetID="9" presetClass="exit" fill="hold" grpId="9" nodeType="afterEffect">
                                  <p:stCondLst>
                                    <p:cond delay="0"/>
                                  </p:stCondLst>
                                  <p:iterate>
                                    <p:tmAbs val="0"/>
                                  </p:iterate>
                                  <p:childTnLst>
                                    <p:animEffect transition="out" filter="dissolve">
                                      <p:cBhvr>
                                        <p:cTn id="53" dur="1000" fill="hold"/>
                                        <p:tgtEl>
                                          <p:spTgt spid="52"/>
                                        </p:tgtEl>
                                      </p:cBhvr>
                                    </p:animEffect>
                                    <p:set>
                                      <p:cBhvr>
                                        <p:cTn id="54" fill="hold">
                                          <p:stCondLst>
                                            <p:cond delay="999"/>
                                          </p:stCondLst>
                                        </p:cTn>
                                        <p:tgtEl>
                                          <p:spTgt spid="52"/>
                                        </p:tgtEl>
                                        <p:attrNameLst>
                                          <p:attrName>style.visibility</p:attrName>
                                        </p:attrNameLst>
                                      </p:cBhvr>
                                      <p:to>
                                        <p:strVal val="hidden"/>
                                      </p:to>
                                    </p:set>
                                  </p:childTnLst>
                                </p:cTn>
                              </p:par>
                            </p:childTnLst>
                          </p:cTn>
                        </p:par>
                        <p:par>
                          <p:cTn id="55" fill="hold">
                            <p:stCondLst>
                              <p:cond delay="2000"/>
                            </p:stCondLst>
                            <p:childTnLst>
                              <p:par>
                                <p:cTn id="56" presetID="9" presetClass="entr" fill="hold" grpId="10" nodeType="afterEffect">
                                  <p:stCondLst>
                                    <p:cond delay="0"/>
                                  </p:stCondLst>
                                  <p:iterate>
                                    <p:tmAbs val="0"/>
                                  </p:iterate>
                                  <p:childTnLst>
                                    <p:set>
                                      <p:cBhvr>
                                        <p:cTn id="57" fill="hold"/>
                                        <p:tgtEl>
                                          <p:spTgt spid="56"/>
                                        </p:tgtEl>
                                        <p:attrNameLst>
                                          <p:attrName>style.visibility</p:attrName>
                                        </p:attrNameLst>
                                      </p:cBhvr>
                                      <p:to>
                                        <p:strVal val="visible"/>
                                      </p:to>
                                    </p:set>
                                    <p:animEffect transition="in" filter="dissolve">
                                      <p:cBhvr>
                                        <p:cTn id="58" dur="10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xit" fill="hold" grpId="11" nodeType="clickEffect">
                                  <p:stCondLst>
                                    <p:cond delay="0"/>
                                  </p:stCondLst>
                                  <p:iterate>
                                    <p:tmAbs val="0"/>
                                  </p:iterate>
                                  <p:childTnLst>
                                    <p:animEffect transition="out" filter="dissolve">
                                      <p:cBhvr>
                                        <p:cTn id="62" dur="1000" fill="hold"/>
                                        <p:tgtEl>
                                          <p:spTgt spid="56"/>
                                        </p:tgtEl>
                                      </p:cBhvr>
                                    </p:animEffect>
                                    <p:set>
                                      <p:cBhvr>
                                        <p:cTn id="63" fill="hold">
                                          <p:stCondLst>
                                            <p:cond delay="999"/>
                                          </p:stCondLst>
                                        </p:cTn>
                                        <p:tgtEl>
                                          <p:spTgt spid="56"/>
                                        </p:tgtEl>
                                        <p:attrNameLst>
                                          <p:attrName>style.visibility</p:attrName>
                                        </p:attrNameLst>
                                      </p:cBhvr>
                                      <p:to>
                                        <p:strVal val="hidden"/>
                                      </p:to>
                                    </p:set>
                                  </p:childTnLst>
                                </p:cTn>
                              </p:par>
                            </p:childTnLst>
                          </p:cTn>
                        </p:par>
                        <p:par>
                          <p:cTn id="64" fill="hold">
                            <p:stCondLst>
                              <p:cond delay="1000"/>
                            </p:stCondLst>
                            <p:childTnLst>
                              <p:par>
                                <p:cTn id="65" presetID="9" presetClass="entr" presetSubtype="0"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dissolve">
                                      <p:cBhvr>
                                        <p:cTn id="67" dur="10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grpId="1" nodeType="clickEffect">
                                  <p:stCondLst>
                                    <p:cond delay="0"/>
                                  </p:stCondLst>
                                  <p:childTnLst>
                                    <p:animEffect transition="out" filter="dissolve">
                                      <p:cBhvr>
                                        <p:cTn id="71" dur="1000"/>
                                        <p:tgtEl>
                                          <p:spTgt spid="2"/>
                                        </p:tgtEl>
                                      </p:cBhvr>
                                    </p:animEffect>
                                    <p:set>
                                      <p:cBhvr>
                                        <p:cTn id="72" dur="1" fill="hold">
                                          <p:stCondLst>
                                            <p:cond delay="999"/>
                                          </p:stCondLst>
                                        </p:cTn>
                                        <p:tgtEl>
                                          <p:spTgt spid="2"/>
                                        </p:tgtEl>
                                        <p:attrNameLst>
                                          <p:attrName>style.visibility</p:attrName>
                                        </p:attrNameLst>
                                      </p:cBhvr>
                                      <p:to>
                                        <p:strVal val="hidden"/>
                                      </p:to>
                                    </p:set>
                                  </p:childTnLst>
                                </p:cTn>
                              </p:par>
                            </p:childTnLst>
                          </p:cTn>
                        </p:par>
                        <p:par>
                          <p:cTn id="73" fill="hold">
                            <p:stCondLst>
                              <p:cond delay="1000"/>
                            </p:stCondLst>
                            <p:childTnLst>
                              <p:par>
                                <p:cTn id="74" presetID="9" presetClass="entr" presetSubtype="0" fill="hold" grpId="0" nodeType="afterEffect">
                                  <p:stCondLst>
                                    <p:cond delay="0"/>
                                  </p:stCondLst>
                                  <p:childTnLst>
                                    <p:set>
                                      <p:cBhvr>
                                        <p:cTn id="75" dur="1" fill="hold">
                                          <p:stCondLst>
                                            <p:cond delay="0"/>
                                          </p:stCondLst>
                                        </p:cTn>
                                        <p:tgtEl>
                                          <p:spTgt spid="43">
                                            <p:txEl>
                                              <p:pRg st="3" end="3"/>
                                            </p:txEl>
                                          </p:spTgt>
                                        </p:tgtEl>
                                        <p:attrNameLst>
                                          <p:attrName>style.visibility</p:attrName>
                                        </p:attrNameLst>
                                      </p:cBhvr>
                                      <p:to>
                                        <p:strVal val="visible"/>
                                      </p:to>
                                    </p:set>
                                    <p:animEffect transition="in" filter="dissolve">
                                      <p:cBhvr>
                                        <p:cTn id="76" dur="1000"/>
                                        <p:tgtEl>
                                          <p:spTgt spid="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P spid="21" grpId="0" animBg="1"/>
      <p:bldP spid="21" grpId="1" animBg="1"/>
      <p:bldP spid="23" grpId="0" animBg="1"/>
      <p:bldP spid="23" grpId="1" animBg="1"/>
      <p:bldP spid="52" grpId="6" animBg="1" advAuto="0"/>
      <p:bldP spid="52" grpId="9" animBg="1" advAuto="0"/>
      <p:bldP spid="53" grpId="7" animBg="1" advAuto="0"/>
      <p:bldP spid="53" grpId="8" animBg="1" advAuto="0"/>
      <p:bldP spid="56" grpId="10" animBg="1" advAuto="0"/>
      <p:bldP spid="56" grpId="11" animBg="1" advAuto="0"/>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body" idx="1"/>
          </p:nvPr>
        </p:nvSpPr>
        <p:spPr>
          <a:prstGeom prst="rect">
            <a:avLst/>
          </a:prstGeom>
        </p:spPr>
        <p:txBody>
          <a:bodyPr/>
          <a:lstStyle/>
          <a:p>
            <a:r>
              <a:rPr dirty="0"/>
              <a:t>Consider the design and purpose of the size and precision of the Universe</a:t>
            </a:r>
          </a:p>
          <a:p>
            <a:r>
              <a:rPr dirty="0"/>
              <a:t>Consider the design and purpose of the </a:t>
            </a:r>
            <a:r>
              <a:rPr dirty="0" smtClean="0"/>
              <a:t>complexity </a:t>
            </a:r>
            <a:r>
              <a:rPr dirty="0"/>
              <a:t>of the human body</a:t>
            </a:r>
          </a:p>
          <a:p>
            <a:r>
              <a:rPr dirty="0"/>
              <a:t>Consider the design and purpose of the </a:t>
            </a:r>
            <a:r>
              <a:rPr dirty="0" smtClean="0"/>
              <a:t>complexity </a:t>
            </a:r>
            <a:r>
              <a:rPr dirty="0"/>
              <a:t>of plant and animal life</a:t>
            </a:r>
          </a:p>
        </p:txBody>
      </p:sp>
      <p:sp>
        <p:nvSpPr>
          <p:cNvPr id="62" name="Shape 62"/>
          <p:cNvSpPr>
            <a:spLocks noGrp="1"/>
          </p:cNvSpPr>
          <p:nvPr>
            <p:ph type="title"/>
          </p:nvPr>
        </p:nvSpPr>
        <p:spPr>
          <a:prstGeom prst="rect">
            <a:avLst/>
          </a:prstGeom>
          <a:effectLst/>
        </p:spPr>
        <p:txBody>
          <a:bodyPr/>
          <a:lstStyle/>
          <a:p>
            <a:r>
              <a:rPr sz="4800" dirty="0"/>
              <a:t>The Design And Purpose Of The Universe</a:t>
            </a:r>
          </a:p>
        </p:txBody>
      </p:sp>
      <p:grpSp>
        <p:nvGrpSpPr>
          <p:cNvPr id="65" name="Group 65"/>
          <p:cNvGrpSpPr/>
          <p:nvPr/>
        </p:nvGrpSpPr>
        <p:grpSpPr>
          <a:xfrm>
            <a:off x="686011" y="332021"/>
            <a:ext cx="11704744" cy="8978901"/>
            <a:chOff x="0" y="0"/>
            <a:chExt cx="11704742" cy="8978900"/>
          </a:xfrm>
        </p:grpSpPr>
        <p:pic>
          <p:nvPicPr>
            <p:cNvPr id="64" name="Relative Sizes Of Planets.jpg"/>
            <p:cNvPicPr>
              <a:picLocks noChangeAspect="1"/>
            </p:cNvPicPr>
            <p:nvPr/>
          </p:nvPicPr>
          <p:blipFill>
            <a:blip r:embed="rId2">
              <a:extLst/>
            </a:blip>
            <a:stretch>
              <a:fillRect/>
            </a:stretch>
          </p:blipFill>
          <p:spPr>
            <a:xfrm>
              <a:off x="139700" y="139700"/>
              <a:ext cx="11425343" cy="8699500"/>
            </a:xfrm>
            <a:prstGeom prst="rect">
              <a:avLst/>
            </a:prstGeom>
            <a:ln>
              <a:noFill/>
            </a:ln>
            <a:effectLst/>
          </p:spPr>
        </p:pic>
        <p:pic>
          <p:nvPicPr>
            <p:cNvPr id="63" name="Picture 62"/>
            <p:cNvPicPr>
              <a:picLocks/>
            </p:cNvPicPr>
            <p:nvPr/>
          </p:nvPicPr>
          <p:blipFill>
            <a:blip r:embed="rId3">
              <a:extLst/>
            </a:blip>
            <a:stretch>
              <a:fillRect/>
            </a:stretch>
          </p:blipFill>
          <p:spPr>
            <a:xfrm>
              <a:off x="0" y="0"/>
              <a:ext cx="11704743" cy="8978900"/>
            </a:xfrm>
            <a:prstGeom prst="rect">
              <a:avLst/>
            </a:prstGeom>
            <a:effectLst/>
          </p:spPr>
        </p:pic>
      </p:grpSp>
      <p:grpSp>
        <p:nvGrpSpPr>
          <p:cNvPr id="68" name="Group 68"/>
          <p:cNvGrpSpPr/>
          <p:nvPr/>
        </p:nvGrpSpPr>
        <p:grpSpPr>
          <a:xfrm>
            <a:off x="599016" y="332021"/>
            <a:ext cx="11878734" cy="8978901"/>
            <a:chOff x="0" y="0"/>
            <a:chExt cx="11878733" cy="8978900"/>
          </a:xfrm>
        </p:grpSpPr>
        <p:pic>
          <p:nvPicPr>
            <p:cNvPr id="67" name="Milky Way.jpg"/>
            <p:cNvPicPr>
              <a:picLocks noChangeAspect="1"/>
            </p:cNvPicPr>
            <p:nvPr/>
          </p:nvPicPr>
          <p:blipFill>
            <a:blip r:embed="rId4">
              <a:extLst/>
            </a:blip>
            <a:stretch>
              <a:fillRect/>
            </a:stretch>
          </p:blipFill>
          <p:spPr>
            <a:xfrm>
              <a:off x="139700" y="139700"/>
              <a:ext cx="11599334" cy="8699500"/>
            </a:xfrm>
            <a:prstGeom prst="rect">
              <a:avLst/>
            </a:prstGeom>
            <a:ln>
              <a:noFill/>
            </a:ln>
            <a:effectLst/>
          </p:spPr>
        </p:pic>
        <p:pic>
          <p:nvPicPr>
            <p:cNvPr id="66" name="Picture 65"/>
            <p:cNvPicPr>
              <a:picLocks/>
            </p:cNvPicPr>
            <p:nvPr/>
          </p:nvPicPr>
          <p:blipFill>
            <a:blip r:embed="rId5">
              <a:extLst/>
            </a:blip>
            <a:stretch>
              <a:fillRect/>
            </a:stretch>
          </p:blipFill>
          <p:spPr>
            <a:xfrm>
              <a:off x="0" y="0"/>
              <a:ext cx="11878734" cy="8978900"/>
            </a:xfrm>
            <a:prstGeom prst="rect">
              <a:avLst/>
            </a:prstGeom>
            <a:effectLst/>
          </p:spPr>
        </p:pic>
      </p:grpSp>
      <p:grpSp>
        <p:nvGrpSpPr>
          <p:cNvPr id="71" name="Group 71"/>
          <p:cNvGrpSpPr/>
          <p:nvPr/>
        </p:nvGrpSpPr>
        <p:grpSpPr>
          <a:xfrm>
            <a:off x="2019300" y="332021"/>
            <a:ext cx="8978900" cy="8978901"/>
            <a:chOff x="0" y="0"/>
            <a:chExt cx="8978900" cy="8978900"/>
          </a:xfrm>
        </p:grpSpPr>
        <p:pic>
          <p:nvPicPr>
            <p:cNvPr id="70" name="Galaxies.jpg"/>
            <p:cNvPicPr>
              <a:picLocks noChangeAspect="1"/>
            </p:cNvPicPr>
            <p:nvPr/>
          </p:nvPicPr>
          <p:blipFill>
            <a:blip r:embed="rId6">
              <a:extLst/>
            </a:blip>
            <a:stretch>
              <a:fillRect/>
            </a:stretch>
          </p:blipFill>
          <p:spPr>
            <a:xfrm>
              <a:off x="139700" y="139700"/>
              <a:ext cx="8699500" cy="8699500"/>
            </a:xfrm>
            <a:prstGeom prst="rect">
              <a:avLst/>
            </a:prstGeom>
            <a:ln>
              <a:noFill/>
            </a:ln>
            <a:effectLst/>
          </p:spPr>
        </p:pic>
        <p:pic>
          <p:nvPicPr>
            <p:cNvPr id="69" name="Picture 68"/>
            <p:cNvPicPr>
              <a:picLocks/>
            </p:cNvPicPr>
            <p:nvPr/>
          </p:nvPicPr>
          <p:blipFill>
            <a:blip r:embed="rId7">
              <a:extLst/>
            </a:blip>
            <a:stretch>
              <a:fillRect/>
            </a:stretch>
          </p:blipFill>
          <p:spPr>
            <a:xfrm>
              <a:off x="0" y="0"/>
              <a:ext cx="8978900" cy="8978900"/>
            </a:xfrm>
            <a:prstGeom prst="rect">
              <a:avLst/>
            </a:prstGeom>
            <a:effectLst/>
          </p:spPr>
        </p:pic>
      </p:grpSp>
      <p:grpSp>
        <p:nvGrpSpPr>
          <p:cNvPr id="74" name="Group 74"/>
          <p:cNvGrpSpPr/>
          <p:nvPr/>
        </p:nvGrpSpPr>
        <p:grpSpPr>
          <a:xfrm>
            <a:off x="2609761" y="595546"/>
            <a:ext cx="7958756" cy="8534401"/>
            <a:chOff x="0" y="0"/>
            <a:chExt cx="7958754" cy="8534400"/>
          </a:xfrm>
        </p:grpSpPr>
        <p:pic>
          <p:nvPicPr>
            <p:cNvPr id="73" name="Solar Eclipses.png"/>
            <p:cNvPicPr>
              <a:picLocks noChangeAspect="1"/>
            </p:cNvPicPr>
            <p:nvPr/>
          </p:nvPicPr>
          <p:blipFill>
            <a:blip r:embed="rId8">
              <a:extLst/>
            </a:blip>
            <a:stretch>
              <a:fillRect/>
            </a:stretch>
          </p:blipFill>
          <p:spPr>
            <a:xfrm>
              <a:off x="139700" y="139700"/>
              <a:ext cx="7679355" cy="8255000"/>
            </a:xfrm>
            <a:prstGeom prst="rect">
              <a:avLst/>
            </a:prstGeom>
            <a:ln>
              <a:noFill/>
            </a:ln>
            <a:effectLst/>
          </p:spPr>
        </p:pic>
        <p:pic>
          <p:nvPicPr>
            <p:cNvPr id="72" name="Picture 71"/>
            <p:cNvPicPr>
              <a:picLocks/>
            </p:cNvPicPr>
            <p:nvPr/>
          </p:nvPicPr>
          <p:blipFill>
            <a:blip r:embed="rId9">
              <a:extLst/>
            </a:blip>
            <a:stretch>
              <a:fillRect/>
            </a:stretch>
          </p:blipFill>
          <p:spPr>
            <a:xfrm>
              <a:off x="0" y="0"/>
              <a:ext cx="7958755" cy="8534400"/>
            </a:xfrm>
            <a:prstGeom prst="rect">
              <a:avLst/>
            </a:prstGeom>
            <a:effectLst/>
          </p:spPr>
        </p:pic>
      </p:grpSp>
      <p:grpSp>
        <p:nvGrpSpPr>
          <p:cNvPr id="77" name="Group 77"/>
          <p:cNvGrpSpPr/>
          <p:nvPr/>
        </p:nvGrpSpPr>
        <p:grpSpPr>
          <a:xfrm>
            <a:off x="679450" y="1108702"/>
            <a:ext cx="11658601" cy="7425538"/>
            <a:chOff x="0" y="0"/>
            <a:chExt cx="11658600" cy="7425537"/>
          </a:xfrm>
        </p:grpSpPr>
        <p:pic>
          <p:nvPicPr>
            <p:cNvPr id="76" name="Solar System.jpg"/>
            <p:cNvPicPr>
              <a:picLocks noChangeAspect="1"/>
            </p:cNvPicPr>
            <p:nvPr/>
          </p:nvPicPr>
          <p:blipFill>
            <a:blip r:embed="rId10">
              <a:extLst/>
            </a:blip>
            <a:stretch>
              <a:fillRect/>
            </a:stretch>
          </p:blipFill>
          <p:spPr>
            <a:xfrm>
              <a:off x="139700" y="139700"/>
              <a:ext cx="11379200" cy="7146138"/>
            </a:xfrm>
            <a:prstGeom prst="rect">
              <a:avLst/>
            </a:prstGeom>
            <a:ln>
              <a:noFill/>
            </a:ln>
            <a:effectLst/>
          </p:spPr>
        </p:pic>
        <p:pic>
          <p:nvPicPr>
            <p:cNvPr id="75" name="Picture 74"/>
            <p:cNvPicPr>
              <a:picLocks/>
            </p:cNvPicPr>
            <p:nvPr/>
          </p:nvPicPr>
          <p:blipFill>
            <a:blip r:embed="rId11">
              <a:extLst/>
            </a:blip>
            <a:stretch>
              <a:fillRect/>
            </a:stretch>
          </p:blipFill>
          <p:spPr>
            <a:xfrm>
              <a:off x="0" y="0"/>
              <a:ext cx="11658600" cy="7425538"/>
            </a:xfrm>
            <a:prstGeom prst="rect">
              <a:avLst/>
            </a:prstGeom>
            <a:effectLst/>
          </p:spPr>
        </p:pic>
      </p:grpSp>
      <p:grpSp>
        <p:nvGrpSpPr>
          <p:cNvPr id="80" name="Group 80"/>
          <p:cNvGrpSpPr/>
          <p:nvPr/>
        </p:nvGrpSpPr>
        <p:grpSpPr>
          <a:xfrm>
            <a:off x="2271183" y="554271"/>
            <a:ext cx="8534401" cy="8534401"/>
            <a:chOff x="0" y="0"/>
            <a:chExt cx="8534400" cy="8534400"/>
          </a:xfrm>
        </p:grpSpPr>
        <p:pic>
          <p:nvPicPr>
            <p:cNvPr id="79" name="Snowflake.jpg"/>
            <p:cNvPicPr>
              <a:picLocks noChangeAspect="1"/>
            </p:cNvPicPr>
            <p:nvPr/>
          </p:nvPicPr>
          <p:blipFill>
            <a:blip r:embed="rId12">
              <a:extLst/>
            </a:blip>
            <a:stretch>
              <a:fillRect/>
            </a:stretch>
          </p:blipFill>
          <p:spPr>
            <a:xfrm>
              <a:off x="139700" y="139700"/>
              <a:ext cx="8255000" cy="8255000"/>
            </a:xfrm>
            <a:prstGeom prst="rect">
              <a:avLst/>
            </a:prstGeom>
            <a:ln>
              <a:noFill/>
            </a:ln>
            <a:effectLst/>
          </p:spPr>
        </p:pic>
        <p:pic>
          <p:nvPicPr>
            <p:cNvPr id="78" name="Picture 77"/>
            <p:cNvPicPr>
              <a:picLocks/>
            </p:cNvPicPr>
            <p:nvPr/>
          </p:nvPicPr>
          <p:blipFill>
            <a:blip r:embed="rId13">
              <a:extLst/>
            </a:blip>
            <a:stretch>
              <a:fillRect/>
            </a:stretch>
          </p:blipFill>
          <p:spPr>
            <a:xfrm>
              <a:off x="0" y="0"/>
              <a:ext cx="8534400" cy="8534400"/>
            </a:xfrm>
            <a:prstGeom prst="rect">
              <a:avLst/>
            </a:prstGeom>
            <a:effectLst/>
          </p:spPr>
        </p:pic>
      </p:grpSp>
      <p:grpSp>
        <p:nvGrpSpPr>
          <p:cNvPr id="83" name="Group 83"/>
          <p:cNvGrpSpPr/>
          <p:nvPr/>
        </p:nvGrpSpPr>
        <p:grpSpPr>
          <a:xfrm>
            <a:off x="2271183" y="554271"/>
            <a:ext cx="8534401" cy="8534401"/>
            <a:chOff x="0" y="0"/>
            <a:chExt cx="8534400" cy="8534400"/>
          </a:xfrm>
        </p:grpSpPr>
        <p:pic>
          <p:nvPicPr>
            <p:cNvPr id="82" name="Cell.jpg"/>
            <p:cNvPicPr>
              <a:picLocks noChangeAspect="1"/>
            </p:cNvPicPr>
            <p:nvPr/>
          </p:nvPicPr>
          <p:blipFill>
            <a:blip r:embed="rId14">
              <a:extLst/>
            </a:blip>
            <a:stretch>
              <a:fillRect/>
            </a:stretch>
          </p:blipFill>
          <p:spPr>
            <a:xfrm>
              <a:off x="139700" y="139700"/>
              <a:ext cx="8255000" cy="8255000"/>
            </a:xfrm>
            <a:prstGeom prst="rect">
              <a:avLst/>
            </a:prstGeom>
            <a:ln>
              <a:noFill/>
            </a:ln>
            <a:effectLst/>
          </p:spPr>
        </p:pic>
        <p:pic>
          <p:nvPicPr>
            <p:cNvPr id="81" name="Picture 80"/>
            <p:cNvPicPr>
              <a:picLocks/>
            </p:cNvPicPr>
            <p:nvPr/>
          </p:nvPicPr>
          <p:blipFill>
            <a:blip r:embed="rId13">
              <a:extLst/>
            </a:blip>
            <a:stretch>
              <a:fillRect/>
            </a:stretch>
          </p:blipFill>
          <p:spPr>
            <a:xfrm>
              <a:off x="0" y="0"/>
              <a:ext cx="8534400" cy="8534400"/>
            </a:xfrm>
            <a:prstGeom prst="rect">
              <a:avLst/>
            </a:prstGeom>
            <a:effectLst/>
          </p:spPr>
        </p:pic>
      </p:grpSp>
      <p:grpSp>
        <p:nvGrpSpPr>
          <p:cNvPr id="86" name="Group 86"/>
          <p:cNvGrpSpPr/>
          <p:nvPr/>
        </p:nvGrpSpPr>
        <p:grpSpPr>
          <a:xfrm>
            <a:off x="2609850" y="1506771"/>
            <a:ext cx="7797800" cy="6629400"/>
            <a:chOff x="0" y="0"/>
            <a:chExt cx="7797800" cy="6629400"/>
          </a:xfrm>
        </p:grpSpPr>
        <p:pic>
          <p:nvPicPr>
            <p:cNvPr id="85" name="Human Eye.jpg"/>
            <p:cNvPicPr>
              <a:picLocks noChangeAspect="1"/>
            </p:cNvPicPr>
            <p:nvPr/>
          </p:nvPicPr>
          <p:blipFill>
            <a:blip r:embed="rId15">
              <a:extLst/>
            </a:blip>
            <a:stretch>
              <a:fillRect/>
            </a:stretch>
          </p:blipFill>
          <p:spPr>
            <a:xfrm>
              <a:off x="139700" y="139700"/>
              <a:ext cx="7518400" cy="6350000"/>
            </a:xfrm>
            <a:prstGeom prst="rect">
              <a:avLst/>
            </a:prstGeom>
            <a:ln>
              <a:noFill/>
            </a:ln>
            <a:effectLst/>
          </p:spPr>
        </p:pic>
        <p:pic>
          <p:nvPicPr>
            <p:cNvPr id="84" name="Picture 83"/>
            <p:cNvPicPr>
              <a:picLocks/>
            </p:cNvPicPr>
            <p:nvPr/>
          </p:nvPicPr>
          <p:blipFill>
            <a:blip r:embed="rId16">
              <a:extLst/>
            </a:blip>
            <a:stretch>
              <a:fillRect/>
            </a:stretch>
          </p:blipFill>
          <p:spPr>
            <a:xfrm>
              <a:off x="0" y="0"/>
              <a:ext cx="7797800" cy="6629400"/>
            </a:xfrm>
            <a:prstGeom prst="rect">
              <a:avLst/>
            </a:prstGeom>
            <a:effectLst/>
          </p:spPr>
        </p:pic>
      </p:grpSp>
      <p:grpSp>
        <p:nvGrpSpPr>
          <p:cNvPr id="89" name="Group 89"/>
          <p:cNvGrpSpPr/>
          <p:nvPr/>
        </p:nvGrpSpPr>
        <p:grpSpPr>
          <a:xfrm>
            <a:off x="3685397" y="1506771"/>
            <a:ext cx="5705972" cy="6629400"/>
            <a:chOff x="0" y="0"/>
            <a:chExt cx="5705971" cy="6629400"/>
          </a:xfrm>
        </p:grpSpPr>
        <p:pic>
          <p:nvPicPr>
            <p:cNvPr id="88" name="Human Heart.jpg"/>
            <p:cNvPicPr>
              <a:picLocks noChangeAspect="1"/>
            </p:cNvPicPr>
            <p:nvPr/>
          </p:nvPicPr>
          <p:blipFill>
            <a:blip r:embed="rId17">
              <a:extLst/>
            </a:blip>
            <a:stretch>
              <a:fillRect/>
            </a:stretch>
          </p:blipFill>
          <p:spPr>
            <a:xfrm>
              <a:off x="139700" y="139700"/>
              <a:ext cx="5426572" cy="6350001"/>
            </a:xfrm>
            <a:prstGeom prst="rect">
              <a:avLst/>
            </a:prstGeom>
            <a:ln>
              <a:noFill/>
            </a:ln>
            <a:effectLst/>
          </p:spPr>
        </p:pic>
        <p:pic>
          <p:nvPicPr>
            <p:cNvPr id="87" name="Picture 86"/>
            <p:cNvPicPr>
              <a:picLocks/>
            </p:cNvPicPr>
            <p:nvPr/>
          </p:nvPicPr>
          <p:blipFill>
            <a:blip r:embed="rId18">
              <a:extLst/>
            </a:blip>
            <a:stretch>
              <a:fillRect/>
            </a:stretch>
          </p:blipFill>
          <p:spPr>
            <a:xfrm>
              <a:off x="0" y="0"/>
              <a:ext cx="5705972" cy="6629401"/>
            </a:xfrm>
            <a:prstGeom prst="rect">
              <a:avLst/>
            </a:prstGeom>
            <a:effectLst/>
          </p:spPr>
        </p:pic>
      </p:grpSp>
      <p:grpSp>
        <p:nvGrpSpPr>
          <p:cNvPr id="92" name="Group 92"/>
          <p:cNvGrpSpPr/>
          <p:nvPr/>
        </p:nvGrpSpPr>
        <p:grpSpPr>
          <a:xfrm>
            <a:off x="2670175" y="1506771"/>
            <a:ext cx="7677150" cy="6629400"/>
            <a:chOff x="0" y="0"/>
            <a:chExt cx="7677150" cy="6629400"/>
          </a:xfrm>
        </p:grpSpPr>
        <p:pic>
          <p:nvPicPr>
            <p:cNvPr id="91" name="Human Nervous System.jpg"/>
            <p:cNvPicPr>
              <a:picLocks noChangeAspect="1"/>
            </p:cNvPicPr>
            <p:nvPr/>
          </p:nvPicPr>
          <p:blipFill>
            <a:blip r:embed="rId19">
              <a:extLst/>
            </a:blip>
            <a:stretch>
              <a:fillRect/>
            </a:stretch>
          </p:blipFill>
          <p:spPr>
            <a:xfrm>
              <a:off x="139700" y="139700"/>
              <a:ext cx="7397750" cy="6350000"/>
            </a:xfrm>
            <a:prstGeom prst="rect">
              <a:avLst/>
            </a:prstGeom>
            <a:ln>
              <a:noFill/>
            </a:ln>
            <a:effectLst/>
          </p:spPr>
        </p:pic>
        <p:pic>
          <p:nvPicPr>
            <p:cNvPr id="90" name="Picture 89"/>
            <p:cNvPicPr>
              <a:picLocks/>
            </p:cNvPicPr>
            <p:nvPr/>
          </p:nvPicPr>
          <p:blipFill>
            <a:blip r:embed="rId20">
              <a:extLst/>
            </a:blip>
            <a:stretch>
              <a:fillRect/>
            </a:stretch>
          </p:blipFill>
          <p:spPr>
            <a:xfrm>
              <a:off x="0" y="0"/>
              <a:ext cx="7677150" cy="6629400"/>
            </a:xfrm>
            <a:prstGeom prst="rect">
              <a:avLst/>
            </a:prstGeom>
            <a:effectLst/>
          </p:spPr>
        </p:pic>
      </p:grpSp>
      <p:grpSp>
        <p:nvGrpSpPr>
          <p:cNvPr id="95" name="Group 95"/>
          <p:cNvGrpSpPr/>
          <p:nvPr/>
        </p:nvGrpSpPr>
        <p:grpSpPr>
          <a:xfrm>
            <a:off x="2588683" y="1960342"/>
            <a:ext cx="7899400" cy="5722258"/>
            <a:chOff x="0" y="0"/>
            <a:chExt cx="7899400" cy="5722257"/>
          </a:xfrm>
        </p:grpSpPr>
        <p:pic>
          <p:nvPicPr>
            <p:cNvPr id="94" name="Human Brain.jpg"/>
            <p:cNvPicPr>
              <a:picLocks noChangeAspect="1"/>
            </p:cNvPicPr>
            <p:nvPr/>
          </p:nvPicPr>
          <p:blipFill>
            <a:blip r:embed="rId21">
              <a:extLst/>
            </a:blip>
            <a:stretch>
              <a:fillRect/>
            </a:stretch>
          </p:blipFill>
          <p:spPr>
            <a:xfrm>
              <a:off x="139700" y="139700"/>
              <a:ext cx="7620000" cy="5442858"/>
            </a:xfrm>
            <a:prstGeom prst="rect">
              <a:avLst/>
            </a:prstGeom>
            <a:ln>
              <a:noFill/>
            </a:ln>
            <a:effectLst/>
          </p:spPr>
        </p:pic>
        <p:pic>
          <p:nvPicPr>
            <p:cNvPr id="93" name="Picture 92"/>
            <p:cNvPicPr>
              <a:picLocks/>
            </p:cNvPicPr>
            <p:nvPr/>
          </p:nvPicPr>
          <p:blipFill>
            <a:blip r:embed="rId22">
              <a:extLst/>
            </a:blip>
            <a:stretch>
              <a:fillRect/>
            </a:stretch>
          </p:blipFill>
          <p:spPr>
            <a:xfrm>
              <a:off x="0" y="0"/>
              <a:ext cx="7899400" cy="5722258"/>
            </a:xfrm>
            <a:prstGeom prst="rect">
              <a:avLst/>
            </a:prstGeom>
            <a:effectLst/>
          </p:spPr>
        </p:pic>
      </p:grpSp>
      <p:grpSp>
        <p:nvGrpSpPr>
          <p:cNvPr id="98" name="Group 98"/>
          <p:cNvGrpSpPr/>
          <p:nvPr/>
        </p:nvGrpSpPr>
        <p:grpSpPr>
          <a:xfrm>
            <a:off x="2588683" y="1700550"/>
            <a:ext cx="7899401" cy="6241842"/>
            <a:chOff x="0" y="0"/>
            <a:chExt cx="7899400" cy="6241841"/>
          </a:xfrm>
        </p:grpSpPr>
        <p:pic>
          <p:nvPicPr>
            <p:cNvPr id="97" name="droppedImage.png"/>
            <p:cNvPicPr>
              <a:picLocks noChangeAspect="1"/>
            </p:cNvPicPr>
            <p:nvPr/>
          </p:nvPicPr>
          <p:blipFill>
            <a:blip r:embed="rId23">
              <a:extLst/>
            </a:blip>
            <a:stretch>
              <a:fillRect/>
            </a:stretch>
          </p:blipFill>
          <p:spPr>
            <a:xfrm>
              <a:off x="139700" y="139700"/>
              <a:ext cx="7620000" cy="5962442"/>
            </a:xfrm>
            <a:prstGeom prst="rect">
              <a:avLst/>
            </a:prstGeom>
            <a:ln>
              <a:noFill/>
            </a:ln>
            <a:effectLst/>
          </p:spPr>
        </p:pic>
        <p:pic>
          <p:nvPicPr>
            <p:cNvPr id="96" name="Picture 95"/>
            <p:cNvPicPr>
              <a:picLocks/>
            </p:cNvPicPr>
            <p:nvPr/>
          </p:nvPicPr>
          <p:blipFill>
            <a:blip r:embed="rId24">
              <a:extLst/>
            </a:blip>
            <a:stretch>
              <a:fillRect/>
            </a:stretch>
          </p:blipFill>
          <p:spPr>
            <a:xfrm>
              <a:off x="0" y="0"/>
              <a:ext cx="7899400" cy="6241842"/>
            </a:xfrm>
            <a:prstGeom prst="rect">
              <a:avLst/>
            </a:prstGeom>
            <a:effectLst/>
          </p:spPr>
        </p:pic>
      </p:grpSp>
      <p:grpSp>
        <p:nvGrpSpPr>
          <p:cNvPr id="101" name="Group 101"/>
          <p:cNvGrpSpPr/>
          <p:nvPr/>
        </p:nvGrpSpPr>
        <p:grpSpPr>
          <a:xfrm>
            <a:off x="2588683" y="1824271"/>
            <a:ext cx="7899400" cy="5994400"/>
            <a:chOff x="0" y="0"/>
            <a:chExt cx="7899400" cy="5994400"/>
          </a:xfrm>
        </p:grpSpPr>
        <p:pic>
          <p:nvPicPr>
            <p:cNvPr id="100" name="droppedImage.png"/>
            <p:cNvPicPr>
              <a:picLocks noChangeAspect="1"/>
            </p:cNvPicPr>
            <p:nvPr/>
          </p:nvPicPr>
          <p:blipFill>
            <a:blip r:embed="rId25">
              <a:extLst/>
            </a:blip>
            <a:stretch>
              <a:fillRect/>
            </a:stretch>
          </p:blipFill>
          <p:spPr>
            <a:xfrm>
              <a:off x="139700" y="139700"/>
              <a:ext cx="7620000" cy="5715000"/>
            </a:xfrm>
            <a:prstGeom prst="rect">
              <a:avLst/>
            </a:prstGeom>
            <a:ln>
              <a:noFill/>
            </a:ln>
            <a:effectLst/>
          </p:spPr>
        </p:pic>
        <p:pic>
          <p:nvPicPr>
            <p:cNvPr id="99" name="Picture 98"/>
            <p:cNvPicPr>
              <a:picLocks/>
            </p:cNvPicPr>
            <p:nvPr/>
          </p:nvPicPr>
          <p:blipFill>
            <a:blip r:embed="rId26">
              <a:extLst/>
            </a:blip>
            <a:stretch>
              <a:fillRect/>
            </a:stretch>
          </p:blipFill>
          <p:spPr>
            <a:xfrm>
              <a:off x="0" y="0"/>
              <a:ext cx="7899400" cy="5994400"/>
            </a:xfrm>
            <a:prstGeom prst="rect">
              <a:avLst/>
            </a:prstGeom>
            <a:effectLst/>
          </p:spPr>
        </p:pic>
      </p:grpSp>
      <p:grpSp>
        <p:nvGrpSpPr>
          <p:cNvPr id="104" name="Group 104"/>
          <p:cNvGrpSpPr/>
          <p:nvPr/>
        </p:nvGrpSpPr>
        <p:grpSpPr>
          <a:xfrm>
            <a:off x="2672156" y="1700550"/>
            <a:ext cx="7732454" cy="6241842"/>
            <a:chOff x="0" y="0"/>
            <a:chExt cx="7732452" cy="6241841"/>
          </a:xfrm>
        </p:grpSpPr>
        <p:pic>
          <p:nvPicPr>
            <p:cNvPr id="103" name="droppedImage.tiff"/>
            <p:cNvPicPr>
              <a:picLocks noChangeAspect="1"/>
            </p:cNvPicPr>
            <p:nvPr/>
          </p:nvPicPr>
          <p:blipFill>
            <a:blip r:embed="rId27">
              <a:extLst/>
            </a:blip>
            <a:stretch>
              <a:fillRect/>
            </a:stretch>
          </p:blipFill>
          <p:spPr>
            <a:xfrm>
              <a:off x="139700" y="139700"/>
              <a:ext cx="7453053" cy="5962442"/>
            </a:xfrm>
            <a:prstGeom prst="rect">
              <a:avLst/>
            </a:prstGeom>
            <a:ln>
              <a:noFill/>
            </a:ln>
            <a:effectLst/>
          </p:spPr>
        </p:pic>
        <p:pic>
          <p:nvPicPr>
            <p:cNvPr id="102" name="Picture 101"/>
            <p:cNvPicPr>
              <a:picLocks/>
            </p:cNvPicPr>
            <p:nvPr/>
          </p:nvPicPr>
          <p:blipFill>
            <a:blip r:embed="rId28">
              <a:extLst/>
            </a:blip>
            <a:stretch>
              <a:fillRect/>
            </a:stretch>
          </p:blipFill>
          <p:spPr>
            <a:xfrm>
              <a:off x="0" y="0"/>
              <a:ext cx="7732453" cy="6241842"/>
            </a:xfrm>
            <a:prstGeom prst="rect">
              <a:avLst/>
            </a:prstGeom>
            <a:effectLst/>
          </p:spPr>
        </p:pic>
      </p:grpSp>
      <p:sp>
        <p:nvSpPr>
          <p:cNvPr id="4" name="TextBox 3"/>
          <p:cNvSpPr txBox="1"/>
          <p:nvPr/>
        </p:nvSpPr>
        <p:spPr>
          <a:xfrm>
            <a:off x="363424" y="1506770"/>
            <a:ext cx="12290652" cy="6647974"/>
          </a:xfrm>
          <a:prstGeom prst="rect">
            <a:avLst/>
          </a:prstGeom>
          <a:blipFill dpi="0" rotWithShape="1">
            <a:blip r:embed="rId29">
              <a:extLst>
                <a:ext uri="{28A0092B-C50C-407E-A947-70E740481C1C}">
                  <a14:useLocalDpi xmlns:a14="http://schemas.microsoft.com/office/drawing/2010/main" val="0"/>
                </a:ext>
              </a:extLst>
            </a:blip>
            <a:srcRect/>
            <a:stretch>
              <a:fillRect/>
            </a:stretch>
          </a:blipFill>
          <a:ln w="1270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274320" rIns="274320" bIns="27432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000" b="1" u="none" strike="noStrike" cap="none" spc="0" normalizeH="0" baseline="0" dirty="0" smtClean="0">
                <a:ln>
                  <a:noFill/>
                </a:ln>
                <a:solidFill>
                  <a:schemeClr val="bg1"/>
                </a:solidFill>
                <a:effectLst/>
                <a:uFillTx/>
                <a:latin typeface="Helvetica" charset="0"/>
                <a:ea typeface="Helvetica" charset="0"/>
                <a:cs typeface="Helvetica" charset="0"/>
                <a:sym typeface="Gill Sans"/>
              </a:rPr>
              <a:t>Science is predicated on the proposition that the Universe is able to be understood</a:t>
            </a:r>
          </a:p>
          <a:p>
            <a:pPr marL="742950" marR="0" indent="-742950" algn="l" defTabSz="584200" rtl="0" fontAlgn="auto" latinLnBrk="0" hangingPunct="0">
              <a:lnSpc>
                <a:spcPct val="100000"/>
              </a:lnSpc>
              <a:spcBef>
                <a:spcPts val="2400"/>
              </a:spcBef>
              <a:spcAft>
                <a:spcPts val="0"/>
              </a:spcAft>
              <a:buClrTx/>
              <a:buSzTx/>
              <a:buFont typeface="+mj-lt"/>
              <a:buAutoNum type="arabicPeriod"/>
              <a:tabLst/>
            </a:pPr>
            <a:r>
              <a:rPr kumimoji="0" lang="en-US" sz="4000" b="1" u="none" strike="noStrike" cap="none" spc="0" normalizeH="0" baseline="0" dirty="0" smtClean="0">
                <a:ln>
                  <a:noFill/>
                </a:ln>
                <a:solidFill>
                  <a:schemeClr val="bg1"/>
                </a:solidFill>
                <a:effectLst/>
                <a:uFillTx/>
                <a:latin typeface="Helvetica" charset="0"/>
                <a:ea typeface="Helvetica" charset="0"/>
                <a:cs typeface="Helvetica" charset="0"/>
                <a:sym typeface="Gill Sans"/>
              </a:rPr>
              <a:t>Since the Universe is run by laws,</a:t>
            </a:r>
            <a:r>
              <a:rPr kumimoji="0" lang="en-US" sz="4000" b="1" u="none" strike="noStrike" cap="none" spc="0" normalizeH="0" dirty="0" smtClean="0">
                <a:ln>
                  <a:noFill/>
                </a:ln>
                <a:solidFill>
                  <a:schemeClr val="bg1"/>
                </a:solidFill>
                <a:effectLst/>
                <a:uFillTx/>
                <a:latin typeface="Helvetica" charset="0"/>
                <a:ea typeface="Helvetica" charset="0"/>
                <a:cs typeface="Helvetica" charset="0"/>
                <a:sym typeface="Gill Sans"/>
              </a:rPr>
              <a:t> there is a Lawgiver</a:t>
            </a:r>
          </a:p>
          <a:p>
            <a:pPr marL="742950" marR="0" indent="-742950" algn="l" defTabSz="584200" rtl="0" fontAlgn="auto" latinLnBrk="0" hangingPunct="0">
              <a:lnSpc>
                <a:spcPct val="100000"/>
              </a:lnSpc>
              <a:spcBef>
                <a:spcPts val="2400"/>
              </a:spcBef>
              <a:spcAft>
                <a:spcPts val="0"/>
              </a:spcAft>
              <a:buClrTx/>
              <a:buSzTx/>
              <a:buFont typeface="+mj-lt"/>
              <a:buAutoNum type="arabicPeriod"/>
              <a:tabLst/>
            </a:pPr>
            <a:r>
              <a:rPr lang="en-US" sz="4000" b="1" baseline="0" dirty="0" smtClean="0">
                <a:solidFill>
                  <a:schemeClr val="bg1"/>
                </a:solidFill>
                <a:latin typeface="Helvetica" charset="0"/>
                <a:ea typeface="Helvetica" charset="0"/>
                <a:cs typeface="Helvetica" charset="0"/>
              </a:rPr>
              <a:t>Since</a:t>
            </a:r>
            <a:r>
              <a:rPr lang="en-US" sz="4000" b="1" dirty="0" smtClean="0">
                <a:solidFill>
                  <a:schemeClr val="bg1"/>
                </a:solidFill>
                <a:latin typeface="Helvetica" charset="0"/>
                <a:ea typeface="Helvetica" charset="0"/>
                <a:cs typeface="Helvetica" charset="0"/>
              </a:rPr>
              <a:t> the Universe operates on mathematical principles, there is a Mathematician</a:t>
            </a:r>
          </a:p>
          <a:p>
            <a:pPr marL="742950" marR="0" indent="-742950" algn="l" defTabSz="584200" rtl="0" fontAlgn="auto" latinLnBrk="0" hangingPunct="0">
              <a:lnSpc>
                <a:spcPct val="100000"/>
              </a:lnSpc>
              <a:spcBef>
                <a:spcPts val="2400"/>
              </a:spcBef>
              <a:spcAft>
                <a:spcPts val="0"/>
              </a:spcAft>
              <a:buClrTx/>
              <a:buSzTx/>
              <a:buFont typeface="+mj-lt"/>
              <a:buAutoNum type="arabicPeriod"/>
              <a:tabLst/>
            </a:pPr>
            <a:r>
              <a:rPr kumimoji="0" lang="en-US" sz="4000" b="1" u="none" strike="noStrike" cap="none" spc="0" normalizeH="0" baseline="0" dirty="0" smtClean="0">
                <a:ln>
                  <a:noFill/>
                </a:ln>
                <a:solidFill>
                  <a:schemeClr val="bg1"/>
                </a:solidFill>
                <a:effectLst/>
                <a:uFillTx/>
                <a:latin typeface="Helvetica" charset="0"/>
                <a:ea typeface="Helvetica" charset="0"/>
                <a:cs typeface="Helvetica" charset="0"/>
                <a:sym typeface="Gill Sans"/>
              </a:rPr>
              <a:t>Since</a:t>
            </a:r>
            <a:r>
              <a:rPr kumimoji="0" lang="en-US" sz="4000" b="1" u="none" strike="noStrike" cap="none" spc="0" normalizeH="0" dirty="0" smtClean="0">
                <a:ln>
                  <a:noFill/>
                </a:ln>
                <a:solidFill>
                  <a:schemeClr val="bg1"/>
                </a:solidFill>
                <a:effectLst/>
                <a:uFillTx/>
                <a:latin typeface="Helvetica" charset="0"/>
                <a:ea typeface="Helvetica" charset="0"/>
                <a:cs typeface="Helvetica" charset="0"/>
                <a:sym typeface="Gill Sans"/>
              </a:rPr>
              <a:t> the Universe is a masterpiece of engineering, there is an Engineer</a:t>
            </a:r>
            <a:endParaRPr kumimoji="0" lang="en-US" sz="4000" b="1" u="none" strike="noStrike" cap="none" spc="0" normalizeH="0" baseline="0" dirty="0">
              <a:ln>
                <a:noFill/>
              </a:ln>
              <a:solidFill>
                <a:schemeClr val="bg1"/>
              </a:solidFill>
              <a:effectLst/>
              <a:uFillTx/>
              <a:latin typeface="Helvetica" charset="0"/>
              <a:ea typeface="Helvetica" charset="0"/>
              <a:cs typeface="Helvetica" charset="0"/>
              <a:sym typeface="Gill Sans"/>
            </a:endParaRPr>
          </a:p>
        </p:txBody>
      </p:sp>
    </p:spTree>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61">
                                            <p:bg/>
                                          </p:spTgt>
                                        </p:tgtEl>
                                        <p:attrNameLst>
                                          <p:attrName>style.visibility</p:attrName>
                                        </p:attrNameLst>
                                      </p:cBhvr>
                                      <p:to>
                                        <p:strVal val="visible"/>
                                      </p:to>
                                    </p:set>
                                    <p:animEffect transition="in" filter="dissolve">
                                      <p:cBhvr>
                                        <p:cTn id="7" dur="1000"/>
                                        <p:tgtEl>
                                          <p:spTgt spid="61">
                                            <p:bg/>
                                          </p:spTgt>
                                        </p:tgtEl>
                                      </p:cBhvr>
                                    </p:animEffect>
                                  </p:childTnLst>
                                </p:cTn>
                              </p:par>
                              <p:par>
                                <p:cTn id="8" presetID="9" presetClass="entr" presetSubtype="0" fill="hold" grpId="1" nodeType="withEffect">
                                  <p:stCondLst>
                                    <p:cond delay="0"/>
                                  </p:stCondLst>
                                  <p:iterate>
                                    <p:tmAbs val="0"/>
                                  </p:iterate>
                                  <p:childTnLst>
                                    <p:set>
                                      <p:cBhvr>
                                        <p:cTn id="9" fill="hold"/>
                                        <p:tgtEl>
                                          <p:spTgt spid="61">
                                            <p:txEl>
                                              <p:pRg st="0" end="0"/>
                                            </p:txEl>
                                          </p:spTgt>
                                        </p:tgtEl>
                                        <p:attrNameLst>
                                          <p:attrName>style.visibility</p:attrName>
                                        </p:attrNameLst>
                                      </p:cBhvr>
                                      <p:to>
                                        <p:strVal val="visible"/>
                                      </p:to>
                                    </p:set>
                                    <p:animEffect transition="in" filter="dissolve">
                                      <p:cBhvr>
                                        <p:cTn id="10" dur="1000"/>
                                        <p:tgtEl>
                                          <p:spTgt spid="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2" nodeType="clickEffect">
                                  <p:stCondLst>
                                    <p:cond delay="0"/>
                                  </p:stCondLst>
                                  <p:iterate>
                                    <p:tmAbs val="0"/>
                                  </p:iterate>
                                  <p:childTnLst>
                                    <p:set>
                                      <p:cBhvr>
                                        <p:cTn id="14" fill="hold"/>
                                        <p:tgtEl>
                                          <p:spTgt spid="65"/>
                                        </p:tgtEl>
                                        <p:attrNameLst>
                                          <p:attrName>style.visibility</p:attrName>
                                        </p:attrNameLst>
                                      </p:cBhvr>
                                      <p:to>
                                        <p:strVal val="visible"/>
                                      </p:to>
                                    </p:set>
                                    <p:animEffect transition="in" filter="dissolve">
                                      <p:cBhvr>
                                        <p:cTn id="15" dur="1000"/>
                                        <p:tgtEl>
                                          <p:spTgt spid="6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fill="hold" grpId="3" nodeType="clickEffect">
                                  <p:stCondLst>
                                    <p:cond delay="0"/>
                                  </p:stCondLst>
                                  <p:iterate>
                                    <p:tmAbs val="0"/>
                                  </p:iterate>
                                  <p:childTnLst>
                                    <p:animEffect transition="out" filter="dissolve">
                                      <p:cBhvr>
                                        <p:cTn id="19" dur="1000" fill="hold"/>
                                        <p:tgtEl>
                                          <p:spTgt spid="65"/>
                                        </p:tgtEl>
                                      </p:cBhvr>
                                    </p:animEffect>
                                    <p:set>
                                      <p:cBhvr>
                                        <p:cTn id="20" fill="hold">
                                          <p:stCondLst>
                                            <p:cond delay="999"/>
                                          </p:stCondLst>
                                        </p:cTn>
                                        <p:tgtEl>
                                          <p:spTgt spid="65"/>
                                        </p:tgtEl>
                                        <p:attrNameLst>
                                          <p:attrName>style.visibility</p:attrName>
                                        </p:attrNameLst>
                                      </p:cBhvr>
                                      <p:to>
                                        <p:strVal val="hidden"/>
                                      </p:to>
                                    </p:set>
                                  </p:childTnLst>
                                </p:cTn>
                              </p:par>
                            </p:childTnLst>
                          </p:cTn>
                        </p:par>
                        <p:par>
                          <p:cTn id="21" fill="hold">
                            <p:stCondLst>
                              <p:cond delay="1000"/>
                            </p:stCondLst>
                            <p:childTnLst>
                              <p:par>
                                <p:cTn id="22" presetID="9" presetClass="entr" fill="hold" grpId="4" nodeType="afterEffect">
                                  <p:stCondLst>
                                    <p:cond delay="0"/>
                                  </p:stCondLst>
                                  <p:iterate>
                                    <p:tmAbs val="0"/>
                                  </p:iterate>
                                  <p:childTnLst>
                                    <p:set>
                                      <p:cBhvr>
                                        <p:cTn id="23" fill="hold"/>
                                        <p:tgtEl>
                                          <p:spTgt spid="68"/>
                                        </p:tgtEl>
                                        <p:attrNameLst>
                                          <p:attrName>style.visibility</p:attrName>
                                        </p:attrNameLst>
                                      </p:cBhvr>
                                      <p:to>
                                        <p:strVal val="visible"/>
                                      </p:to>
                                    </p:set>
                                    <p:animEffect transition="in" filter="dissolve">
                                      <p:cBhvr>
                                        <p:cTn id="24" dur="10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fill="hold" grpId="5" nodeType="clickEffect">
                                  <p:stCondLst>
                                    <p:cond delay="0"/>
                                  </p:stCondLst>
                                  <p:iterate>
                                    <p:tmAbs val="0"/>
                                  </p:iterate>
                                  <p:childTnLst>
                                    <p:animEffect transition="out" filter="dissolve">
                                      <p:cBhvr>
                                        <p:cTn id="28" dur="1000" fill="hold"/>
                                        <p:tgtEl>
                                          <p:spTgt spid="68"/>
                                        </p:tgtEl>
                                      </p:cBhvr>
                                    </p:animEffect>
                                    <p:set>
                                      <p:cBhvr>
                                        <p:cTn id="29" fill="hold">
                                          <p:stCondLst>
                                            <p:cond delay="999"/>
                                          </p:stCondLst>
                                        </p:cTn>
                                        <p:tgtEl>
                                          <p:spTgt spid="68"/>
                                        </p:tgtEl>
                                        <p:attrNameLst>
                                          <p:attrName>style.visibility</p:attrName>
                                        </p:attrNameLst>
                                      </p:cBhvr>
                                      <p:to>
                                        <p:strVal val="hidden"/>
                                      </p:to>
                                    </p:set>
                                  </p:childTnLst>
                                </p:cTn>
                              </p:par>
                            </p:childTnLst>
                          </p:cTn>
                        </p:par>
                        <p:par>
                          <p:cTn id="30" fill="hold">
                            <p:stCondLst>
                              <p:cond delay="1000"/>
                            </p:stCondLst>
                            <p:childTnLst>
                              <p:par>
                                <p:cTn id="31" presetID="9" presetClass="entr" fill="hold" grpId="6" nodeType="afterEffect">
                                  <p:stCondLst>
                                    <p:cond delay="0"/>
                                  </p:stCondLst>
                                  <p:iterate>
                                    <p:tmAbs val="0"/>
                                  </p:iterate>
                                  <p:childTnLst>
                                    <p:set>
                                      <p:cBhvr>
                                        <p:cTn id="32" fill="hold"/>
                                        <p:tgtEl>
                                          <p:spTgt spid="71"/>
                                        </p:tgtEl>
                                        <p:attrNameLst>
                                          <p:attrName>style.visibility</p:attrName>
                                        </p:attrNameLst>
                                      </p:cBhvr>
                                      <p:to>
                                        <p:strVal val="visible"/>
                                      </p:to>
                                    </p:set>
                                    <p:animEffect transition="in" filter="dissolve">
                                      <p:cBhvr>
                                        <p:cTn id="33" dur="1000"/>
                                        <p:tgtEl>
                                          <p:spTgt spid="7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fill="hold" grpId="7" nodeType="clickEffect">
                                  <p:stCondLst>
                                    <p:cond delay="0"/>
                                  </p:stCondLst>
                                  <p:iterate>
                                    <p:tmAbs val="0"/>
                                  </p:iterate>
                                  <p:childTnLst>
                                    <p:animEffect transition="out" filter="dissolve">
                                      <p:cBhvr>
                                        <p:cTn id="37" dur="1000" fill="hold"/>
                                        <p:tgtEl>
                                          <p:spTgt spid="71"/>
                                        </p:tgtEl>
                                      </p:cBhvr>
                                    </p:animEffect>
                                    <p:set>
                                      <p:cBhvr>
                                        <p:cTn id="38" fill="hold">
                                          <p:stCondLst>
                                            <p:cond delay="999"/>
                                          </p:stCondLst>
                                        </p:cTn>
                                        <p:tgtEl>
                                          <p:spTgt spid="71"/>
                                        </p:tgtEl>
                                        <p:attrNameLst>
                                          <p:attrName>style.visibility</p:attrName>
                                        </p:attrNameLst>
                                      </p:cBhvr>
                                      <p:to>
                                        <p:strVal val="hidden"/>
                                      </p:to>
                                    </p:set>
                                  </p:childTnLst>
                                </p:cTn>
                              </p:par>
                            </p:childTnLst>
                          </p:cTn>
                        </p:par>
                        <p:par>
                          <p:cTn id="39" fill="hold">
                            <p:stCondLst>
                              <p:cond delay="1000"/>
                            </p:stCondLst>
                            <p:childTnLst>
                              <p:par>
                                <p:cTn id="40" presetID="9" presetClass="entr" fill="hold" grpId="8" nodeType="afterEffect">
                                  <p:stCondLst>
                                    <p:cond delay="0"/>
                                  </p:stCondLst>
                                  <p:iterate>
                                    <p:tmAbs val="0"/>
                                  </p:iterate>
                                  <p:childTnLst>
                                    <p:set>
                                      <p:cBhvr>
                                        <p:cTn id="41" fill="hold"/>
                                        <p:tgtEl>
                                          <p:spTgt spid="74"/>
                                        </p:tgtEl>
                                        <p:attrNameLst>
                                          <p:attrName>style.visibility</p:attrName>
                                        </p:attrNameLst>
                                      </p:cBhvr>
                                      <p:to>
                                        <p:strVal val="visible"/>
                                      </p:to>
                                    </p:set>
                                    <p:animEffect transition="in" filter="dissolve">
                                      <p:cBhvr>
                                        <p:cTn id="42" dur="10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fill="hold" grpId="9" nodeType="clickEffect">
                                  <p:stCondLst>
                                    <p:cond delay="0"/>
                                  </p:stCondLst>
                                  <p:iterate>
                                    <p:tmAbs val="0"/>
                                  </p:iterate>
                                  <p:childTnLst>
                                    <p:animEffect transition="out" filter="dissolve">
                                      <p:cBhvr>
                                        <p:cTn id="46" dur="1000" fill="hold"/>
                                        <p:tgtEl>
                                          <p:spTgt spid="74"/>
                                        </p:tgtEl>
                                      </p:cBhvr>
                                    </p:animEffect>
                                    <p:set>
                                      <p:cBhvr>
                                        <p:cTn id="47" fill="hold">
                                          <p:stCondLst>
                                            <p:cond delay="999"/>
                                          </p:stCondLst>
                                        </p:cTn>
                                        <p:tgtEl>
                                          <p:spTgt spid="74"/>
                                        </p:tgtEl>
                                        <p:attrNameLst>
                                          <p:attrName>style.visibility</p:attrName>
                                        </p:attrNameLst>
                                      </p:cBhvr>
                                      <p:to>
                                        <p:strVal val="hidden"/>
                                      </p:to>
                                    </p:set>
                                  </p:childTnLst>
                                </p:cTn>
                              </p:par>
                            </p:childTnLst>
                          </p:cTn>
                        </p:par>
                        <p:par>
                          <p:cTn id="48" fill="hold">
                            <p:stCondLst>
                              <p:cond delay="1000"/>
                            </p:stCondLst>
                            <p:childTnLst>
                              <p:par>
                                <p:cTn id="49" presetID="9" presetClass="entr" fill="hold" grpId="10" nodeType="afterEffect">
                                  <p:stCondLst>
                                    <p:cond delay="0"/>
                                  </p:stCondLst>
                                  <p:iterate>
                                    <p:tmAbs val="0"/>
                                  </p:iterate>
                                  <p:childTnLst>
                                    <p:set>
                                      <p:cBhvr>
                                        <p:cTn id="50" fill="hold"/>
                                        <p:tgtEl>
                                          <p:spTgt spid="77"/>
                                        </p:tgtEl>
                                        <p:attrNameLst>
                                          <p:attrName>style.visibility</p:attrName>
                                        </p:attrNameLst>
                                      </p:cBhvr>
                                      <p:to>
                                        <p:strVal val="visible"/>
                                      </p:to>
                                    </p:set>
                                    <p:animEffect transition="in" filter="dissolve">
                                      <p:cBhvr>
                                        <p:cTn id="51" dur="1000"/>
                                        <p:tgtEl>
                                          <p:spTgt spid="77"/>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xit" fill="hold" grpId="11" nodeType="clickEffect">
                                  <p:stCondLst>
                                    <p:cond delay="0"/>
                                  </p:stCondLst>
                                  <p:iterate>
                                    <p:tmAbs val="0"/>
                                  </p:iterate>
                                  <p:childTnLst>
                                    <p:animEffect transition="out" filter="dissolve">
                                      <p:cBhvr>
                                        <p:cTn id="55" dur="1000" fill="hold"/>
                                        <p:tgtEl>
                                          <p:spTgt spid="77"/>
                                        </p:tgtEl>
                                      </p:cBhvr>
                                    </p:animEffect>
                                    <p:set>
                                      <p:cBhvr>
                                        <p:cTn id="56" fill="hold">
                                          <p:stCondLst>
                                            <p:cond delay="999"/>
                                          </p:stCondLst>
                                        </p:cTn>
                                        <p:tgtEl>
                                          <p:spTgt spid="77"/>
                                        </p:tgtEl>
                                        <p:attrNameLst>
                                          <p:attrName>style.visibility</p:attrName>
                                        </p:attrNameLst>
                                      </p:cBhvr>
                                      <p:to>
                                        <p:strVal val="hidden"/>
                                      </p:to>
                                    </p:set>
                                  </p:childTnLst>
                                </p:cTn>
                              </p:par>
                            </p:childTnLst>
                          </p:cTn>
                        </p:par>
                        <p:par>
                          <p:cTn id="57" fill="hold">
                            <p:stCondLst>
                              <p:cond delay="1000"/>
                            </p:stCondLst>
                            <p:childTnLst>
                              <p:par>
                                <p:cTn id="58" presetID="9" presetClass="entr" fill="hold" grpId="12" nodeType="afterEffect">
                                  <p:stCondLst>
                                    <p:cond delay="0"/>
                                  </p:stCondLst>
                                  <p:iterate>
                                    <p:tmAbs val="0"/>
                                  </p:iterate>
                                  <p:childTnLst>
                                    <p:set>
                                      <p:cBhvr>
                                        <p:cTn id="59" fill="hold"/>
                                        <p:tgtEl>
                                          <p:spTgt spid="80"/>
                                        </p:tgtEl>
                                        <p:attrNameLst>
                                          <p:attrName>style.visibility</p:attrName>
                                        </p:attrNameLst>
                                      </p:cBhvr>
                                      <p:to>
                                        <p:strVal val="visible"/>
                                      </p:to>
                                    </p:set>
                                    <p:animEffect transition="in" filter="dissolve">
                                      <p:cBhvr>
                                        <p:cTn id="60" dur="1000"/>
                                        <p:tgtEl>
                                          <p:spTgt spid="80"/>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xit" fill="hold" grpId="13" nodeType="clickEffect">
                                  <p:stCondLst>
                                    <p:cond delay="0"/>
                                  </p:stCondLst>
                                  <p:iterate>
                                    <p:tmAbs val="0"/>
                                  </p:iterate>
                                  <p:childTnLst>
                                    <p:animEffect transition="out" filter="dissolve">
                                      <p:cBhvr>
                                        <p:cTn id="64" dur="1000" fill="hold"/>
                                        <p:tgtEl>
                                          <p:spTgt spid="80"/>
                                        </p:tgtEl>
                                      </p:cBhvr>
                                    </p:animEffect>
                                    <p:set>
                                      <p:cBhvr>
                                        <p:cTn id="65" fill="hold">
                                          <p:stCondLst>
                                            <p:cond delay="999"/>
                                          </p:stCondLst>
                                        </p:cTn>
                                        <p:tgtEl>
                                          <p:spTgt spid="80"/>
                                        </p:tgtEl>
                                        <p:attrNameLst>
                                          <p:attrName>style.visibility</p:attrName>
                                        </p:attrNameLst>
                                      </p:cBhvr>
                                      <p:to>
                                        <p:strVal val="hidden"/>
                                      </p:to>
                                    </p:set>
                                  </p:childTnLst>
                                </p:cTn>
                              </p:par>
                            </p:childTnLst>
                          </p:cTn>
                        </p:par>
                        <p:par>
                          <p:cTn id="66" fill="hold">
                            <p:stCondLst>
                              <p:cond delay="1000"/>
                            </p:stCondLst>
                            <p:childTnLst>
                              <p:par>
                                <p:cTn id="67" presetID="9" presetClass="entr" fill="hold" grpId="14" nodeType="afterEffect">
                                  <p:stCondLst>
                                    <p:cond delay="0"/>
                                  </p:stCondLst>
                                  <p:iterate>
                                    <p:tmAbs val="0"/>
                                  </p:iterate>
                                  <p:childTnLst>
                                    <p:set>
                                      <p:cBhvr>
                                        <p:cTn id="68" fill="hold"/>
                                        <p:tgtEl>
                                          <p:spTgt spid="83"/>
                                        </p:tgtEl>
                                        <p:attrNameLst>
                                          <p:attrName>style.visibility</p:attrName>
                                        </p:attrNameLst>
                                      </p:cBhvr>
                                      <p:to>
                                        <p:strVal val="visible"/>
                                      </p:to>
                                    </p:set>
                                    <p:animEffect transition="in" filter="dissolve">
                                      <p:cBhvr>
                                        <p:cTn id="69" dur="1000"/>
                                        <p:tgtEl>
                                          <p:spTgt spid="83"/>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xit" fill="hold" grpId="15" nodeType="clickEffect">
                                  <p:stCondLst>
                                    <p:cond delay="0"/>
                                  </p:stCondLst>
                                  <p:iterate>
                                    <p:tmAbs val="0"/>
                                  </p:iterate>
                                  <p:childTnLst>
                                    <p:animEffect transition="out" filter="dissolve">
                                      <p:cBhvr>
                                        <p:cTn id="73" dur="1000" fill="hold"/>
                                        <p:tgtEl>
                                          <p:spTgt spid="83"/>
                                        </p:tgtEl>
                                      </p:cBhvr>
                                    </p:animEffect>
                                    <p:set>
                                      <p:cBhvr>
                                        <p:cTn id="74" fill="hold">
                                          <p:stCondLst>
                                            <p:cond delay="999"/>
                                          </p:stCondLst>
                                        </p:cTn>
                                        <p:tgtEl>
                                          <p:spTgt spid="83"/>
                                        </p:tgtEl>
                                        <p:attrNameLst>
                                          <p:attrName>style.visibility</p:attrName>
                                        </p:attrNameLst>
                                      </p:cBhvr>
                                      <p:to>
                                        <p:strVal val="hidden"/>
                                      </p:to>
                                    </p:set>
                                  </p:childTnLst>
                                </p:cTn>
                              </p:par>
                            </p:childTnLst>
                          </p:cTn>
                        </p:par>
                        <p:par>
                          <p:cTn id="75" fill="hold">
                            <p:stCondLst>
                              <p:cond delay="1000"/>
                            </p:stCondLst>
                            <p:childTnLst>
                              <p:par>
                                <p:cTn id="76" presetID="9" presetClass="entr" fill="hold" grpId="1" nodeType="afterEffect">
                                  <p:stCondLst>
                                    <p:cond delay="0"/>
                                  </p:stCondLst>
                                  <p:iterate>
                                    <p:tmAbs val="0"/>
                                  </p:iterate>
                                  <p:childTnLst>
                                    <p:set>
                                      <p:cBhvr>
                                        <p:cTn id="77" fill="hold"/>
                                        <p:tgtEl>
                                          <p:spTgt spid="61">
                                            <p:txEl>
                                              <p:pRg st="1" end="1"/>
                                            </p:txEl>
                                          </p:spTgt>
                                        </p:tgtEl>
                                        <p:attrNameLst>
                                          <p:attrName>style.visibility</p:attrName>
                                        </p:attrNameLst>
                                      </p:cBhvr>
                                      <p:to>
                                        <p:strVal val="visible"/>
                                      </p:to>
                                    </p:set>
                                    <p:animEffect transition="in" filter="dissolve">
                                      <p:cBhvr>
                                        <p:cTn id="78" dur="1000"/>
                                        <p:tgtEl>
                                          <p:spTgt spid="61">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fill="hold" grpId="16" nodeType="clickEffect">
                                  <p:stCondLst>
                                    <p:cond delay="0"/>
                                  </p:stCondLst>
                                  <p:iterate>
                                    <p:tmAbs val="0"/>
                                  </p:iterate>
                                  <p:childTnLst>
                                    <p:set>
                                      <p:cBhvr>
                                        <p:cTn id="82" fill="hold"/>
                                        <p:tgtEl>
                                          <p:spTgt spid="86"/>
                                        </p:tgtEl>
                                        <p:attrNameLst>
                                          <p:attrName>style.visibility</p:attrName>
                                        </p:attrNameLst>
                                      </p:cBhvr>
                                      <p:to>
                                        <p:strVal val="visible"/>
                                      </p:to>
                                    </p:set>
                                    <p:animEffect transition="in" filter="dissolve">
                                      <p:cBhvr>
                                        <p:cTn id="83" dur="1000"/>
                                        <p:tgtEl>
                                          <p:spTgt spid="86"/>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xit" fill="hold" grpId="17" nodeType="clickEffect">
                                  <p:stCondLst>
                                    <p:cond delay="0"/>
                                  </p:stCondLst>
                                  <p:iterate>
                                    <p:tmAbs val="0"/>
                                  </p:iterate>
                                  <p:childTnLst>
                                    <p:animEffect transition="out" filter="dissolve">
                                      <p:cBhvr>
                                        <p:cTn id="87" dur="1000" fill="hold"/>
                                        <p:tgtEl>
                                          <p:spTgt spid="86"/>
                                        </p:tgtEl>
                                      </p:cBhvr>
                                    </p:animEffect>
                                    <p:set>
                                      <p:cBhvr>
                                        <p:cTn id="88" fill="hold">
                                          <p:stCondLst>
                                            <p:cond delay="999"/>
                                          </p:stCondLst>
                                        </p:cTn>
                                        <p:tgtEl>
                                          <p:spTgt spid="86"/>
                                        </p:tgtEl>
                                        <p:attrNameLst>
                                          <p:attrName>style.visibility</p:attrName>
                                        </p:attrNameLst>
                                      </p:cBhvr>
                                      <p:to>
                                        <p:strVal val="hidden"/>
                                      </p:to>
                                    </p:set>
                                  </p:childTnLst>
                                </p:cTn>
                              </p:par>
                            </p:childTnLst>
                          </p:cTn>
                        </p:par>
                        <p:par>
                          <p:cTn id="89" fill="hold">
                            <p:stCondLst>
                              <p:cond delay="1000"/>
                            </p:stCondLst>
                            <p:childTnLst>
                              <p:par>
                                <p:cTn id="90" presetID="9" presetClass="entr" fill="hold" grpId="18" nodeType="afterEffect">
                                  <p:stCondLst>
                                    <p:cond delay="0"/>
                                  </p:stCondLst>
                                  <p:iterate>
                                    <p:tmAbs val="0"/>
                                  </p:iterate>
                                  <p:childTnLst>
                                    <p:set>
                                      <p:cBhvr>
                                        <p:cTn id="91" fill="hold"/>
                                        <p:tgtEl>
                                          <p:spTgt spid="89"/>
                                        </p:tgtEl>
                                        <p:attrNameLst>
                                          <p:attrName>style.visibility</p:attrName>
                                        </p:attrNameLst>
                                      </p:cBhvr>
                                      <p:to>
                                        <p:strVal val="visible"/>
                                      </p:to>
                                    </p:set>
                                    <p:animEffect transition="in" filter="dissolve">
                                      <p:cBhvr>
                                        <p:cTn id="92" dur="1000"/>
                                        <p:tgtEl>
                                          <p:spTgt spid="89"/>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xit" fill="hold" grpId="19" nodeType="clickEffect">
                                  <p:stCondLst>
                                    <p:cond delay="0"/>
                                  </p:stCondLst>
                                  <p:iterate>
                                    <p:tmAbs val="0"/>
                                  </p:iterate>
                                  <p:childTnLst>
                                    <p:animEffect transition="out" filter="dissolve">
                                      <p:cBhvr>
                                        <p:cTn id="96" dur="1000" fill="hold"/>
                                        <p:tgtEl>
                                          <p:spTgt spid="89"/>
                                        </p:tgtEl>
                                      </p:cBhvr>
                                    </p:animEffect>
                                    <p:set>
                                      <p:cBhvr>
                                        <p:cTn id="97" fill="hold">
                                          <p:stCondLst>
                                            <p:cond delay="999"/>
                                          </p:stCondLst>
                                        </p:cTn>
                                        <p:tgtEl>
                                          <p:spTgt spid="89"/>
                                        </p:tgtEl>
                                        <p:attrNameLst>
                                          <p:attrName>style.visibility</p:attrName>
                                        </p:attrNameLst>
                                      </p:cBhvr>
                                      <p:to>
                                        <p:strVal val="hidden"/>
                                      </p:to>
                                    </p:set>
                                  </p:childTnLst>
                                </p:cTn>
                              </p:par>
                            </p:childTnLst>
                          </p:cTn>
                        </p:par>
                        <p:par>
                          <p:cTn id="98" fill="hold">
                            <p:stCondLst>
                              <p:cond delay="1000"/>
                            </p:stCondLst>
                            <p:childTnLst>
                              <p:par>
                                <p:cTn id="99" presetID="9" presetClass="entr" fill="hold" grpId="20" nodeType="afterEffect">
                                  <p:stCondLst>
                                    <p:cond delay="0"/>
                                  </p:stCondLst>
                                  <p:iterate>
                                    <p:tmAbs val="0"/>
                                  </p:iterate>
                                  <p:childTnLst>
                                    <p:set>
                                      <p:cBhvr>
                                        <p:cTn id="100" fill="hold"/>
                                        <p:tgtEl>
                                          <p:spTgt spid="92"/>
                                        </p:tgtEl>
                                        <p:attrNameLst>
                                          <p:attrName>style.visibility</p:attrName>
                                        </p:attrNameLst>
                                      </p:cBhvr>
                                      <p:to>
                                        <p:strVal val="visible"/>
                                      </p:to>
                                    </p:set>
                                    <p:animEffect transition="in" filter="dissolve">
                                      <p:cBhvr>
                                        <p:cTn id="101" dur="1000"/>
                                        <p:tgtEl>
                                          <p:spTgt spid="92"/>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xit" fill="hold" grpId="21" nodeType="clickEffect">
                                  <p:stCondLst>
                                    <p:cond delay="0"/>
                                  </p:stCondLst>
                                  <p:iterate>
                                    <p:tmAbs val="0"/>
                                  </p:iterate>
                                  <p:childTnLst>
                                    <p:animEffect transition="out" filter="dissolve">
                                      <p:cBhvr>
                                        <p:cTn id="105" dur="1000" fill="hold"/>
                                        <p:tgtEl>
                                          <p:spTgt spid="92"/>
                                        </p:tgtEl>
                                      </p:cBhvr>
                                    </p:animEffect>
                                    <p:set>
                                      <p:cBhvr>
                                        <p:cTn id="106" fill="hold">
                                          <p:stCondLst>
                                            <p:cond delay="999"/>
                                          </p:stCondLst>
                                        </p:cTn>
                                        <p:tgtEl>
                                          <p:spTgt spid="92"/>
                                        </p:tgtEl>
                                        <p:attrNameLst>
                                          <p:attrName>style.visibility</p:attrName>
                                        </p:attrNameLst>
                                      </p:cBhvr>
                                      <p:to>
                                        <p:strVal val="hidden"/>
                                      </p:to>
                                    </p:set>
                                  </p:childTnLst>
                                </p:cTn>
                              </p:par>
                            </p:childTnLst>
                          </p:cTn>
                        </p:par>
                        <p:par>
                          <p:cTn id="107" fill="hold">
                            <p:stCondLst>
                              <p:cond delay="1000"/>
                            </p:stCondLst>
                            <p:childTnLst>
                              <p:par>
                                <p:cTn id="108" presetID="9" presetClass="entr" fill="hold" grpId="22" nodeType="afterEffect">
                                  <p:stCondLst>
                                    <p:cond delay="0"/>
                                  </p:stCondLst>
                                  <p:iterate>
                                    <p:tmAbs val="0"/>
                                  </p:iterate>
                                  <p:childTnLst>
                                    <p:set>
                                      <p:cBhvr>
                                        <p:cTn id="109" fill="hold"/>
                                        <p:tgtEl>
                                          <p:spTgt spid="95"/>
                                        </p:tgtEl>
                                        <p:attrNameLst>
                                          <p:attrName>style.visibility</p:attrName>
                                        </p:attrNameLst>
                                      </p:cBhvr>
                                      <p:to>
                                        <p:strVal val="visible"/>
                                      </p:to>
                                    </p:set>
                                    <p:animEffect transition="in" filter="dissolve">
                                      <p:cBhvr>
                                        <p:cTn id="110" dur="1000"/>
                                        <p:tgtEl>
                                          <p:spTgt spid="95"/>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xit" fill="hold" grpId="23" nodeType="clickEffect">
                                  <p:stCondLst>
                                    <p:cond delay="0"/>
                                  </p:stCondLst>
                                  <p:iterate>
                                    <p:tmAbs val="0"/>
                                  </p:iterate>
                                  <p:childTnLst>
                                    <p:animEffect transition="out" filter="dissolve">
                                      <p:cBhvr>
                                        <p:cTn id="114" dur="1000" fill="hold"/>
                                        <p:tgtEl>
                                          <p:spTgt spid="95"/>
                                        </p:tgtEl>
                                      </p:cBhvr>
                                    </p:animEffect>
                                    <p:set>
                                      <p:cBhvr>
                                        <p:cTn id="115" fill="hold">
                                          <p:stCondLst>
                                            <p:cond delay="999"/>
                                          </p:stCondLst>
                                        </p:cTn>
                                        <p:tgtEl>
                                          <p:spTgt spid="95"/>
                                        </p:tgtEl>
                                        <p:attrNameLst>
                                          <p:attrName>style.visibility</p:attrName>
                                        </p:attrNameLst>
                                      </p:cBhvr>
                                      <p:to>
                                        <p:strVal val="hidden"/>
                                      </p:to>
                                    </p:set>
                                  </p:childTnLst>
                                </p:cTn>
                              </p:par>
                            </p:childTnLst>
                          </p:cTn>
                        </p:par>
                        <p:par>
                          <p:cTn id="116" fill="hold">
                            <p:stCondLst>
                              <p:cond delay="1000"/>
                            </p:stCondLst>
                            <p:childTnLst>
                              <p:par>
                                <p:cTn id="117" presetID="9" presetClass="entr" fill="hold" grpId="1" nodeType="afterEffect">
                                  <p:stCondLst>
                                    <p:cond delay="0"/>
                                  </p:stCondLst>
                                  <p:iterate>
                                    <p:tmAbs val="0"/>
                                  </p:iterate>
                                  <p:childTnLst>
                                    <p:set>
                                      <p:cBhvr>
                                        <p:cTn id="118" fill="hold"/>
                                        <p:tgtEl>
                                          <p:spTgt spid="61">
                                            <p:txEl>
                                              <p:pRg st="2" end="2"/>
                                            </p:txEl>
                                          </p:spTgt>
                                        </p:tgtEl>
                                        <p:attrNameLst>
                                          <p:attrName>style.visibility</p:attrName>
                                        </p:attrNameLst>
                                      </p:cBhvr>
                                      <p:to>
                                        <p:strVal val="visible"/>
                                      </p:to>
                                    </p:set>
                                    <p:animEffect transition="in" filter="dissolve">
                                      <p:cBhvr>
                                        <p:cTn id="119" dur="1000"/>
                                        <p:tgtEl>
                                          <p:spTgt spid="61">
                                            <p:txEl>
                                              <p:pRg st="2" end="2"/>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fill="hold" grpId="24" nodeType="clickEffect">
                                  <p:stCondLst>
                                    <p:cond delay="0"/>
                                  </p:stCondLst>
                                  <p:iterate>
                                    <p:tmAbs val="0"/>
                                  </p:iterate>
                                  <p:childTnLst>
                                    <p:set>
                                      <p:cBhvr>
                                        <p:cTn id="123" fill="hold"/>
                                        <p:tgtEl>
                                          <p:spTgt spid="98"/>
                                        </p:tgtEl>
                                        <p:attrNameLst>
                                          <p:attrName>style.visibility</p:attrName>
                                        </p:attrNameLst>
                                      </p:cBhvr>
                                      <p:to>
                                        <p:strVal val="visible"/>
                                      </p:to>
                                    </p:set>
                                    <p:animEffect transition="in" filter="dissolve">
                                      <p:cBhvr>
                                        <p:cTn id="124" dur="1000"/>
                                        <p:tgtEl>
                                          <p:spTgt spid="98"/>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xit" fill="hold" grpId="25" nodeType="clickEffect">
                                  <p:stCondLst>
                                    <p:cond delay="0"/>
                                  </p:stCondLst>
                                  <p:iterate>
                                    <p:tmAbs val="0"/>
                                  </p:iterate>
                                  <p:childTnLst>
                                    <p:animEffect transition="out" filter="dissolve">
                                      <p:cBhvr>
                                        <p:cTn id="128" dur="1000" fill="hold"/>
                                        <p:tgtEl>
                                          <p:spTgt spid="98"/>
                                        </p:tgtEl>
                                      </p:cBhvr>
                                    </p:animEffect>
                                    <p:set>
                                      <p:cBhvr>
                                        <p:cTn id="129" fill="hold">
                                          <p:stCondLst>
                                            <p:cond delay="999"/>
                                          </p:stCondLst>
                                        </p:cTn>
                                        <p:tgtEl>
                                          <p:spTgt spid="98"/>
                                        </p:tgtEl>
                                        <p:attrNameLst>
                                          <p:attrName>style.visibility</p:attrName>
                                        </p:attrNameLst>
                                      </p:cBhvr>
                                      <p:to>
                                        <p:strVal val="hidden"/>
                                      </p:to>
                                    </p:set>
                                  </p:childTnLst>
                                </p:cTn>
                              </p:par>
                            </p:childTnLst>
                          </p:cTn>
                        </p:par>
                        <p:par>
                          <p:cTn id="130" fill="hold">
                            <p:stCondLst>
                              <p:cond delay="1000"/>
                            </p:stCondLst>
                            <p:childTnLst>
                              <p:par>
                                <p:cTn id="131" presetID="9" presetClass="entr" fill="hold" grpId="26" nodeType="afterEffect">
                                  <p:stCondLst>
                                    <p:cond delay="0"/>
                                  </p:stCondLst>
                                  <p:iterate>
                                    <p:tmAbs val="0"/>
                                  </p:iterate>
                                  <p:childTnLst>
                                    <p:set>
                                      <p:cBhvr>
                                        <p:cTn id="132" fill="hold"/>
                                        <p:tgtEl>
                                          <p:spTgt spid="101"/>
                                        </p:tgtEl>
                                        <p:attrNameLst>
                                          <p:attrName>style.visibility</p:attrName>
                                        </p:attrNameLst>
                                      </p:cBhvr>
                                      <p:to>
                                        <p:strVal val="visible"/>
                                      </p:to>
                                    </p:set>
                                    <p:animEffect transition="in" filter="dissolve">
                                      <p:cBhvr>
                                        <p:cTn id="133" dur="1000"/>
                                        <p:tgtEl>
                                          <p:spTgt spid="101"/>
                                        </p:tgtEl>
                                      </p:cBhvr>
                                    </p:animEffect>
                                  </p:childTnLst>
                                </p:cTn>
                              </p:par>
                            </p:childTnLst>
                          </p:cTn>
                        </p:par>
                      </p:childTnLst>
                    </p:cTn>
                  </p:par>
                  <p:par>
                    <p:cTn id="134" fill="hold">
                      <p:stCondLst>
                        <p:cond delay="indefinite"/>
                      </p:stCondLst>
                      <p:childTnLst>
                        <p:par>
                          <p:cTn id="135" fill="hold">
                            <p:stCondLst>
                              <p:cond delay="0"/>
                            </p:stCondLst>
                            <p:childTnLst>
                              <p:par>
                                <p:cTn id="136" presetID="9" presetClass="exit" fill="hold" grpId="27" nodeType="clickEffect">
                                  <p:stCondLst>
                                    <p:cond delay="0"/>
                                  </p:stCondLst>
                                  <p:iterate>
                                    <p:tmAbs val="0"/>
                                  </p:iterate>
                                  <p:childTnLst>
                                    <p:animEffect transition="out" filter="dissolve">
                                      <p:cBhvr>
                                        <p:cTn id="137" dur="1000" fill="hold"/>
                                        <p:tgtEl>
                                          <p:spTgt spid="101"/>
                                        </p:tgtEl>
                                      </p:cBhvr>
                                    </p:animEffect>
                                    <p:set>
                                      <p:cBhvr>
                                        <p:cTn id="138" fill="hold">
                                          <p:stCondLst>
                                            <p:cond delay="999"/>
                                          </p:stCondLst>
                                        </p:cTn>
                                        <p:tgtEl>
                                          <p:spTgt spid="101"/>
                                        </p:tgtEl>
                                        <p:attrNameLst>
                                          <p:attrName>style.visibility</p:attrName>
                                        </p:attrNameLst>
                                      </p:cBhvr>
                                      <p:to>
                                        <p:strVal val="hidden"/>
                                      </p:to>
                                    </p:set>
                                  </p:childTnLst>
                                </p:cTn>
                              </p:par>
                            </p:childTnLst>
                          </p:cTn>
                        </p:par>
                        <p:par>
                          <p:cTn id="139" fill="hold">
                            <p:stCondLst>
                              <p:cond delay="1000"/>
                            </p:stCondLst>
                            <p:childTnLst>
                              <p:par>
                                <p:cTn id="140" presetID="9" presetClass="entr" fill="hold" grpId="28" nodeType="afterEffect">
                                  <p:stCondLst>
                                    <p:cond delay="0"/>
                                  </p:stCondLst>
                                  <p:iterate>
                                    <p:tmAbs val="0"/>
                                  </p:iterate>
                                  <p:childTnLst>
                                    <p:set>
                                      <p:cBhvr>
                                        <p:cTn id="141" fill="hold"/>
                                        <p:tgtEl>
                                          <p:spTgt spid="104"/>
                                        </p:tgtEl>
                                        <p:attrNameLst>
                                          <p:attrName>style.visibility</p:attrName>
                                        </p:attrNameLst>
                                      </p:cBhvr>
                                      <p:to>
                                        <p:strVal val="visible"/>
                                      </p:to>
                                    </p:set>
                                    <p:animEffect transition="in" filter="dissolve">
                                      <p:cBhvr>
                                        <p:cTn id="142" dur="1000"/>
                                        <p:tgtEl>
                                          <p:spTgt spid="104"/>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xit" fill="hold" grpId="29" nodeType="clickEffect">
                                  <p:stCondLst>
                                    <p:cond delay="0"/>
                                  </p:stCondLst>
                                  <p:iterate>
                                    <p:tmAbs val="0"/>
                                  </p:iterate>
                                  <p:childTnLst>
                                    <p:animEffect transition="out" filter="dissolve">
                                      <p:cBhvr>
                                        <p:cTn id="146" dur="1000" fill="hold"/>
                                        <p:tgtEl>
                                          <p:spTgt spid="104"/>
                                        </p:tgtEl>
                                      </p:cBhvr>
                                    </p:animEffect>
                                    <p:set>
                                      <p:cBhvr>
                                        <p:cTn id="147" fill="hold">
                                          <p:stCondLst>
                                            <p:cond delay="999"/>
                                          </p:stCondLst>
                                        </p:cTn>
                                        <p:tgtEl>
                                          <p:spTgt spid="104"/>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9" presetClass="entr" presetSubtype="0" fill="hold" grpId="0" nodeType="clickEffect">
                                  <p:stCondLst>
                                    <p:cond delay="0"/>
                                  </p:stCondLst>
                                  <p:childTnLst>
                                    <p:set>
                                      <p:cBhvr>
                                        <p:cTn id="151" dur="1" fill="hold">
                                          <p:stCondLst>
                                            <p:cond delay="0"/>
                                          </p:stCondLst>
                                        </p:cTn>
                                        <p:tgtEl>
                                          <p:spTgt spid="4">
                                            <p:bg/>
                                          </p:spTgt>
                                        </p:tgtEl>
                                        <p:attrNameLst>
                                          <p:attrName>style.visibility</p:attrName>
                                        </p:attrNameLst>
                                      </p:cBhvr>
                                      <p:to>
                                        <p:strVal val="visible"/>
                                      </p:to>
                                    </p:set>
                                    <p:animEffect transition="in" filter="dissolve">
                                      <p:cBhvr>
                                        <p:cTn id="152" dur="1000"/>
                                        <p:tgtEl>
                                          <p:spTgt spid="4">
                                            <p:bg/>
                                          </p:spTgt>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grpId="0" nodeType="clickEffect">
                                  <p:stCondLst>
                                    <p:cond delay="0"/>
                                  </p:stCondLst>
                                  <p:childTnLst>
                                    <p:set>
                                      <p:cBhvr>
                                        <p:cTn id="156" dur="1" fill="hold">
                                          <p:stCondLst>
                                            <p:cond delay="0"/>
                                          </p:stCondLst>
                                        </p:cTn>
                                        <p:tgtEl>
                                          <p:spTgt spid="4">
                                            <p:txEl>
                                              <p:pRg st="0" end="0"/>
                                            </p:txEl>
                                          </p:spTgt>
                                        </p:tgtEl>
                                        <p:attrNameLst>
                                          <p:attrName>style.visibility</p:attrName>
                                        </p:attrNameLst>
                                      </p:cBhvr>
                                      <p:to>
                                        <p:strVal val="visible"/>
                                      </p:to>
                                    </p:set>
                                    <p:animEffect transition="in" filter="dissolve">
                                      <p:cBhvr>
                                        <p:cTn id="157" dur="1000"/>
                                        <p:tgtEl>
                                          <p:spTgt spid="4">
                                            <p:txEl>
                                              <p:pRg st="0" end="0"/>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grpId="0" nodeType="clickEffect">
                                  <p:stCondLst>
                                    <p:cond delay="0"/>
                                  </p:stCondLst>
                                  <p:childTnLst>
                                    <p:set>
                                      <p:cBhvr>
                                        <p:cTn id="161" dur="1" fill="hold">
                                          <p:stCondLst>
                                            <p:cond delay="0"/>
                                          </p:stCondLst>
                                        </p:cTn>
                                        <p:tgtEl>
                                          <p:spTgt spid="4">
                                            <p:txEl>
                                              <p:pRg st="1" end="1"/>
                                            </p:txEl>
                                          </p:spTgt>
                                        </p:tgtEl>
                                        <p:attrNameLst>
                                          <p:attrName>style.visibility</p:attrName>
                                        </p:attrNameLst>
                                      </p:cBhvr>
                                      <p:to>
                                        <p:strVal val="visible"/>
                                      </p:to>
                                    </p:set>
                                    <p:animEffect transition="in" filter="dissolve">
                                      <p:cBhvr>
                                        <p:cTn id="162" dur="1000"/>
                                        <p:tgtEl>
                                          <p:spTgt spid="4">
                                            <p:txEl>
                                              <p:pRg st="1" end="1"/>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ntr" presetSubtype="0" fill="hold" grpId="0" nodeType="clickEffect">
                                  <p:stCondLst>
                                    <p:cond delay="0"/>
                                  </p:stCondLst>
                                  <p:childTnLst>
                                    <p:set>
                                      <p:cBhvr>
                                        <p:cTn id="166" dur="1" fill="hold">
                                          <p:stCondLst>
                                            <p:cond delay="0"/>
                                          </p:stCondLst>
                                        </p:cTn>
                                        <p:tgtEl>
                                          <p:spTgt spid="4">
                                            <p:txEl>
                                              <p:pRg st="2" end="2"/>
                                            </p:txEl>
                                          </p:spTgt>
                                        </p:tgtEl>
                                        <p:attrNameLst>
                                          <p:attrName>style.visibility</p:attrName>
                                        </p:attrNameLst>
                                      </p:cBhvr>
                                      <p:to>
                                        <p:strVal val="visible"/>
                                      </p:to>
                                    </p:set>
                                    <p:animEffect transition="in" filter="dissolve">
                                      <p:cBhvr>
                                        <p:cTn id="167" dur="1000"/>
                                        <p:tgtEl>
                                          <p:spTgt spid="4">
                                            <p:txEl>
                                              <p:pRg st="2" end="2"/>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9" presetClass="entr" presetSubtype="0" fill="hold" grpId="0" nodeType="clickEffect">
                                  <p:stCondLst>
                                    <p:cond delay="0"/>
                                  </p:stCondLst>
                                  <p:childTnLst>
                                    <p:set>
                                      <p:cBhvr>
                                        <p:cTn id="171" dur="1" fill="hold">
                                          <p:stCondLst>
                                            <p:cond delay="0"/>
                                          </p:stCondLst>
                                        </p:cTn>
                                        <p:tgtEl>
                                          <p:spTgt spid="4">
                                            <p:txEl>
                                              <p:pRg st="3" end="3"/>
                                            </p:txEl>
                                          </p:spTgt>
                                        </p:tgtEl>
                                        <p:attrNameLst>
                                          <p:attrName>style.visibility</p:attrName>
                                        </p:attrNameLst>
                                      </p:cBhvr>
                                      <p:to>
                                        <p:strVal val="visible"/>
                                      </p:to>
                                    </p:set>
                                    <p:animEffect transition="in" filter="dissolve">
                                      <p:cBhvr>
                                        <p:cTn id="17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1" build="p" bldLvl="5" animBg="1" advAuto="0"/>
      <p:bldP spid="65" grpId="2" animBg="1" advAuto="0"/>
      <p:bldP spid="65" grpId="3" animBg="1" advAuto="0"/>
      <p:bldP spid="68" grpId="4" animBg="1" advAuto="0"/>
      <p:bldP spid="68" grpId="5" animBg="1" advAuto="0"/>
      <p:bldP spid="71" grpId="6" animBg="1" advAuto="0"/>
      <p:bldP spid="71" grpId="7" animBg="1" advAuto="0"/>
      <p:bldP spid="74" grpId="8" animBg="1" advAuto="0"/>
      <p:bldP spid="74" grpId="9" animBg="1" advAuto="0"/>
      <p:bldP spid="77" grpId="10" animBg="1" advAuto="0"/>
      <p:bldP spid="77" grpId="11" animBg="1" advAuto="0"/>
      <p:bldP spid="80" grpId="12" animBg="1" advAuto="0"/>
      <p:bldP spid="80" grpId="13" animBg="1" advAuto="0"/>
      <p:bldP spid="83" grpId="14" animBg="1" advAuto="0"/>
      <p:bldP spid="83" grpId="15" animBg="1" advAuto="0"/>
      <p:bldP spid="86" grpId="16" animBg="1" advAuto="0"/>
      <p:bldP spid="86" grpId="17" animBg="1" advAuto="0"/>
      <p:bldP spid="89" grpId="18" animBg="1" advAuto="0"/>
      <p:bldP spid="89" grpId="19" animBg="1" advAuto="0"/>
      <p:bldP spid="92" grpId="20" animBg="1" advAuto="0"/>
      <p:bldP spid="92" grpId="21" animBg="1" advAuto="0"/>
      <p:bldP spid="95" grpId="22" animBg="1" advAuto="0"/>
      <p:bldP spid="95" grpId="23" animBg="1" advAuto="0"/>
      <p:bldP spid="98" grpId="24" animBg="1" advAuto="0"/>
      <p:bldP spid="98" grpId="25" animBg="1" advAuto="0"/>
      <p:bldP spid="101" grpId="26" animBg="1" advAuto="0"/>
      <p:bldP spid="101" grpId="27" animBg="1" advAuto="0"/>
      <p:bldP spid="104" grpId="28" animBg="1" advAuto="0"/>
      <p:bldP spid="104" grpId="29" animBg="1" advAuto="0"/>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prstGeom prst="rect">
            <a:avLst/>
          </a:prstGeom>
          <a:effectLst/>
        </p:spPr>
        <p:txBody>
          <a:bodyPr/>
          <a:lstStyle/>
          <a:p>
            <a:r>
              <a:rPr sz="4800" dirty="0"/>
              <a:t>The Unique Nature Of Man</a:t>
            </a:r>
          </a:p>
        </p:txBody>
      </p:sp>
      <p:sp>
        <p:nvSpPr>
          <p:cNvPr id="110" name="Shape 110"/>
          <p:cNvSpPr>
            <a:spLocks noGrp="1"/>
          </p:cNvSpPr>
          <p:nvPr>
            <p:ph type="body" idx="1"/>
          </p:nvPr>
        </p:nvSpPr>
        <p:spPr>
          <a:prstGeom prst="rect">
            <a:avLst/>
          </a:prstGeom>
        </p:spPr>
        <p:txBody>
          <a:bodyPr/>
          <a:lstStyle/>
          <a:p>
            <a:r>
              <a:t>We are faced with two choices</a:t>
            </a:r>
          </a:p>
          <a:p>
            <a:r>
              <a:t>Why we reject the theory of evolution</a:t>
            </a:r>
          </a:p>
          <a:p>
            <a:pPr lvl="1"/>
            <a:r>
              <a:t>It is an unproven theory</a:t>
            </a:r>
          </a:p>
          <a:p>
            <a:pPr lvl="1"/>
            <a:r>
              <a:t>It does not account for the origin of man</a:t>
            </a:r>
          </a:p>
          <a:p>
            <a:pPr lvl="1"/>
            <a:r>
              <a:t>The “link” is mostly missing</a:t>
            </a:r>
          </a:p>
          <a:p>
            <a:pPr lvl="1"/>
            <a:r>
              <a:t>Man possesses distinctive characteristics</a:t>
            </a:r>
          </a:p>
        </p:txBody>
      </p:sp>
      <p:sp>
        <p:nvSpPr>
          <p:cNvPr id="31" name="TextBox 30"/>
          <p:cNvSpPr txBox="1"/>
          <p:nvPr/>
        </p:nvSpPr>
        <p:spPr>
          <a:xfrm>
            <a:off x="1361088" y="2799393"/>
            <a:ext cx="10282624" cy="424731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274320" rIns="274320" bIns="274320" numCol="1" spcCol="38100" rtlCol="0" anchor="ctr">
            <a:spAutoFit/>
          </a:bodyPr>
          <a:lstStyle/>
          <a:p>
            <a:pPr algn="l"/>
            <a:r>
              <a:rPr lang="en-US" sz="4000" b="1" dirty="0">
                <a:solidFill>
                  <a:schemeClr val="bg1"/>
                </a:solidFill>
                <a:latin typeface="Helvetica" charset="0"/>
                <a:ea typeface="Helvetica" charset="0"/>
                <a:cs typeface="Helvetica" charset="0"/>
              </a:rPr>
              <a:t>“At the same time I think that the attempt to explain all living forms in terms of evolution from a unique source … is premature and not satisfactorily supported by </a:t>
            </a:r>
            <a:r>
              <a:rPr lang="en-US" sz="4000" b="1">
                <a:solidFill>
                  <a:schemeClr val="bg1"/>
                </a:solidFill>
                <a:latin typeface="Helvetica" charset="0"/>
                <a:ea typeface="Helvetica" charset="0"/>
                <a:cs typeface="Helvetica" charset="0"/>
              </a:rPr>
              <a:t>present-day </a:t>
            </a:r>
            <a:r>
              <a:rPr lang="en-US" sz="4000" b="1" smtClean="0">
                <a:solidFill>
                  <a:schemeClr val="bg1"/>
                </a:solidFill>
                <a:latin typeface="Helvetica" charset="0"/>
                <a:ea typeface="Helvetica" charset="0"/>
                <a:cs typeface="Helvetica" charset="0"/>
              </a:rPr>
              <a:t>evidence.” </a:t>
            </a:r>
            <a:endParaRPr lang="en-US" sz="4000" b="1" dirty="0" smtClean="0">
              <a:solidFill>
                <a:schemeClr val="bg1"/>
              </a:solidFill>
              <a:latin typeface="Helvetica" charset="0"/>
              <a:ea typeface="Helvetica" charset="0"/>
              <a:cs typeface="Helvetica" charset="0"/>
            </a:endParaRPr>
          </a:p>
          <a:p>
            <a:pPr algn="r"/>
            <a:r>
              <a:rPr lang="en-US" sz="4000" b="1" i="1" dirty="0" smtClean="0">
                <a:solidFill>
                  <a:schemeClr val="bg1"/>
                </a:solidFill>
                <a:latin typeface="Helvetica" charset="0"/>
                <a:ea typeface="Helvetica" charset="0"/>
                <a:cs typeface="Helvetica" charset="0"/>
              </a:rPr>
              <a:t>Dr</a:t>
            </a:r>
            <a:r>
              <a:rPr lang="en-US" sz="4000" b="1" i="1" dirty="0" smtClean="0">
                <a:solidFill>
                  <a:schemeClr val="bg1"/>
                </a:solidFill>
                <a:latin typeface="Helvetica" charset="0"/>
                <a:ea typeface="Helvetica" charset="0"/>
                <a:cs typeface="Helvetica" charset="0"/>
              </a:rPr>
              <a:t>. G. A. </a:t>
            </a:r>
            <a:r>
              <a:rPr lang="en-US" sz="4000" b="1" i="1" dirty="0" err="1" smtClean="0">
                <a:solidFill>
                  <a:schemeClr val="bg1"/>
                </a:solidFill>
                <a:latin typeface="Helvetica" charset="0"/>
                <a:ea typeface="Helvetica" charset="0"/>
                <a:cs typeface="Helvetica" charset="0"/>
              </a:rPr>
              <a:t>Kerkut</a:t>
            </a:r>
            <a:endParaRPr kumimoji="0" lang="en-US" sz="4000" b="1" i="1" u="none" strike="noStrike" cap="none" spc="0" normalizeH="0" baseline="0" dirty="0">
              <a:ln>
                <a:noFill/>
              </a:ln>
              <a:solidFill>
                <a:schemeClr val="bg1"/>
              </a:solidFill>
              <a:effectLst/>
              <a:uFillTx/>
              <a:latin typeface="Helvetica" charset="0"/>
              <a:ea typeface="Helvetica" charset="0"/>
              <a:cs typeface="Helvetica" charset="0"/>
              <a:sym typeface="Gill Sans"/>
            </a:endParaRPr>
          </a:p>
        </p:txBody>
      </p:sp>
      <p:sp>
        <p:nvSpPr>
          <p:cNvPr id="32" name="TextBox 31"/>
          <p:cNvSpPr txBox="1"/>
          <p:nvPr/>
        </p:nvSpPr>
        <p:spPr>
          <a:xfrm>
            <a:off x="596900" y="2471038"/>
            <a:ext cx="11846791" cy="486287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274320" rIns="274320" bIns="274320" numCol="1" spcCol="38100" rtlCol="0" anchor="ctr">
            <a:spAutoFit/>
          </a:bodyPr>
          <a:lstStyle/>
          <a:p>
            <a:pPr algn="l"/>
            <a:r>
              <a:rPr lang="en-US" sz="4000" b="1" dirty="0">
                <a:solidFill>
                  <a:schemeClr val="bg1"/>
                </a:solidFill>
                <a:latin typeface="Helvetica" charset="0"/>
                <a:ea typeface="Helvetica" charset="0"/>
                <a:cs typeface="Helvetica" charset="0"/>
              </a:rPr>
              <a:t>“On the other hand, it does appear to me that Darwin in the Origin was not able to produce </a:t>
            </a:r>
            <a:r>
              <a:rPr lang="en-US" sz="4000" b="1" dirty="0" err="1">
                <a:solidFill>
                  <a:schemeClr val="bg1"/>
                </a:solidFill>
                <a:latin typeface="Helvetica" charset="0"/>
                <a:ea typeface="Helvetica" charset="0"/>
                <a:cs typeface="Helvetica" charset="0"/>
              </a:rPr>
              <a:t>palaeontological</a:t>
            </a:r>
            <a:r>
              <a:rPr lang="en-US" sz="4000" b="1" dirty="0">
                <a:solidFill>
                  <a:schemeClr val="bg1"/>
                </a:solidFill>
                <a:latin typeface="Helvetica" charset="0"/>
                <a:ea typeface="Helvetica" charset="0"/>
                <a:cs typeface="Helvetica" charset="0"/>
              </a:rPr>
              <a:t> evidence sufficient to prove his views but that the evidence he did produce was adverse to them; and I may note that the position is not notably different </a:t>
            </a:r>
            <a:r>
              <a:rPr lang="en-US" sz="4000" b="1" dirty="0" smtClean="0">
                <a:solidFill>
                  <a:schemeClr val="bg1"/>
                </a:solidFill>
                <a:latin typeface="Helvetica" charset="0"/>
                <a:ea typeface="Helvetica" charset="0"/>
                <a:cs typeface="Helvetica" charset="0"/>
              </a:rPr>
              <a:t>today.”</a:t>
            </a:r>
          </a:p>
          <a:p>
            <a:pPr algn="r"/>
            <a:r>
              <a:rPr lang="en-US" sz="4000" b="1" i="1" dirty="0" smtClean="0">
                <a:solidFill>
                  <a:schemeClr val="bg1"/>
                </a:solidFill>
                <a:latin typeface="Helvetica" charset="0"/>
                <a:ea typeface="Helvetica" charset="0"/>
                <a:cs typeface="Helvetica" charset="0"/>
              </a:rPr>
              <a:t>W. R. Thompson</a:t>
            </a:r>
            <a:endParaRPr kumimoji="0" lang="en-US" sz="4000" b="1" i="1" u="none" strike="noStrike" cap="none" spc="0" normalizeH="0" baseline="0" dirty="0">
              <a:ln>
                <a:noFill/>
              </a:ln>
              <a:solidFill>
                <a:schemeClr val="bg1"/>
              </a:solidFill>
              <a:effectLst/>
              <a:uFillTx/>
              <a:latin typeface="Helvetica" charset="0"/>
              <a:ea typeface="Helvetica" charset="0"/>
              <a:cs typeface="Helvetica" charset="0"/>
              <a:sym typeface="Gill Sans"/>
            </a:endParaRPr>
          </a:p>
        </p:txBody>
      </p:sp>
      <p:sp>
        <p:nvSpPr>
          <p:cNvPr id="33" name="TextBox 32"/>
          <p:cNvSpPr txBox="1"/>
          <p:nvPr/>
        </p:nvSpPr>
        <p:spPr>
          <a:xfrm>
            <a:off x="1294245" y="2471038"/>
            <a:ext cx="10452100" cy="486287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274320" rIns="274320" bIns="274320" numCol="1" spcCol="38100" rtlCol="0" anchor="ctr">
            <a:spAutoFit/>
          </a:bodyPr>
          <a:lstStyle/>
          <a:p>
            <a:pPr algn="l"/>
            <a:r>
              <a:rPr lang="en-US" sz="4000" b="1" dirty="0" smtClean="0">
                <a:solidFill>
                  <a:schemeClr val="bg1"/>
                </a:solidFill>
                <a:latin typeface="Helvetica" charset="0"/>
                <a:ea typeface="Helvetica" charset="0"/>
                <a:cs typeface="Helvetica" charset="0"/>
              </a:rPr>
              <a:t>“</a:t>
            </a:r>
            <a:r>
              <a:rPr lang="en-US" sz="4000" b="1" dirty="0">
                <a:solidFill>
                  <a:schemeClr val="bg1"/>
                </a:solidFill>
                <a:latin typeface="Helvetica" charset="0"/>
                <a:ea typeface="Helvetica" charset="0"/>
                <a:cs typeface="Helvetica" charset="0"/>
              </a:rPr>
              <a:t>The study of evolution has nothing to say concerning origins. When one goes beyond the observed changes and tries to trace the successions back to their source, he is in the region of speculation and outside the boundaries of science</a:t>
            </a:r>
            <a:r>
              <a:rPr lang="en-US" sz="4000" b="1" dirty="0" smtClean="0">
                <a:solidFill>
                  <a:schemeClr val="bg1"/>
                </a:solidFill>
                <a:latin typeface="Helvetica" charset="0"/>
                <a:ea typeface="Helvetica" charset="0"/>
                <a:cs typeface="Helvetica" charset="0"/>
              </a:rPr>
              <a:t>.”</a:t>
            </a:r>
          </a:p>
          <a:p>
            <a:pPr algn="r"/>
            <a:r>
              <a:rPr lang="en-US" sz="4000" b="1" i="1" dirty="0" smtClean="0">
                <a:solidFill>
                  <a:schemeClr val="bg1"/>
                </a:solidFill>
                <a:latin typeface="Helvetica" charset="0"/>
                <a:ea typeface="Helvetica" charset="0"/>
                <a:cs typeface="Helvetica" charset="0"/>
              </a:rPr>
              <a:t>Dr. John Coulter</a:t>
            </a:r>
            <a:endParaRPr kumimoji="0" lang="en-US" sz="4000" b="1" i="1" u="none" strike="noStrike" cap="none" spc="0" normalizeH="0" baseline="0" dirty="0">
              <a:ln>
                <a:noFill/>
              </a:ln>
              <a:solidFill>
                <a:schemeClr val="bg1"/>
              </a:solidFill>
              <a:effectLst/>
              <a:uFillTx/>
              <a:latin typeface="Helvetica" charset="0"/>
              <a:ea typeface="Helvetica" charset="0"/>
              <a:cs typeface="Helvetica" charset="0"/>
              <a:sym typeface="Gill Sans"/>
            </a:endParaRPr>
          </a:p>
        </p:txBody>
      </p:sp>
      <p:grpSp>
        <p:nvGrpSpPr>
          <p:cNvPr id="131" name="Group 131"/>
          <p:cNvGrpSpPr/>
          <p:nvPr/>
        </p:nvGrpSpPr>
        <p:grpSpPr>
          <a:xfrm>
            <a:off x="2712276" y="289369"/>
            <a:ext cx="7626508" cy="9169401"/>
            <a:chOff x="0" y="0"/>
            <a:chExt cx="7626507" cy="9169400"/>
          </a:xfrm>
        </p:grpSpPr>
        <p:pic>
          <p:nvPicPr>
            <p:cNvPr id="130" name="Tree Of Life.tif"/>
            <p:cNvPicPr>
              <a:picLocks noChangeAspect="1"/>
            </p:cNvPicPr>
            <p:nvPr/>
          </p:nvPicPr>
          <p:blipFill>
            <a:blip r:embed="rId3">
              <a:extLst/>
            </a:blip>
            <a:stretch>
              <a:fillRect/>
            </a:stretch>
          </p:blipFill>
          <p:spPr>
            <a:xfrm>
              <a:off x="139700" y="139700"/>
              <a:ext cx="7347108" cy="8890000"/>
            </a:xfrm>
            <a:prstGeom prst="rect">
              <a:avLst/>
            </a:prstGeom>
            <a:ln>
              <a:noFill/>
            </a:ln>
            <a:effectLst/>
          </p:spPr>
        </p:pic>
        <p:pic>
          <p:nvPicPr>
            <p:cNvPr id="129" name="Picture 128"/>
            <p:cNvPicPr>
              <a:picLocks/>
            </p:cNvPicPr>
            <p:nvPr/>
          </p:nvPicPr>
          <p:blipFill>
            <a:blip r:embed="rId4">
              <a:extLst/>
            </a:blip>
            <a:stretch>
              <a:fillRect/>
            </a:stretch>
          </p:blipFill>
          <p:spPr>
            <a:xfrm>
              <a:off x="0" y="0"/>
              <a:ext cx="7626508" cy="9169400"/>
            </a:xfrm>
            <a:prstGeom prst="rect">
              <a:avLst/>
            </a:prstGeom>
            <a:effectLst/>
          </p:spPr>
        </p:pic>
      </p:grpSp>
      <p:grpSp>
        <p:nvGrpSpPr>
          <p:cNvPr id="134" name="Group 134"/>
          <p:cNvGrpSpPr/>
          <p:nvPr/>
        </p:nvGrpSpPr>
        <p:grpSpPr>
          <a:xfrm>
            <a:off x="2283730" y="1657794"/>
            <a:ext cx="8483601" cy="6432551"/>
            <a:chOff x="0" y="0"/>
            <a:chExt cx="8483600" cy="6432550"/>
          </a:xfrm>
        </p:grpSpPr>
        <p:pic>
          <p:nvPicPr>
            <p:cNvPr id="133" name="Transitional Forms 2.gif"/>
            <p:cNvPicPr>
              <a:picLocks noChangeAspect="1"/>
            </p:cNvPicPr>
            <p:nvPr/>
          </p:nvPicPr>
          <p:blipFill>
            <a:blip r:embed="rId5">
              <a:extLst/>
            </a:blip>
            <a:stretch>
              <a:fillRect/>
            </a:stretch>
          </p:blipFill>
          <p:spPr>
            <a:xfrm>
              <a:off x="139700" y="139700"/>
              <a:ext cx="8204200" cy="6153150"/>
            </a:xfrm>
            <a:prstGeom prst="rect">
              <a:avLst/>
            </a:prstGeom>
            <a:ln>
              <a:noFill/>
            </a:ln>
            <a:effectLst/>
          </p:spPr>
        </p:pic>
        <p:pic>
          <p:nvPicPr>
            <p:cNvPr id="132" name="Picture 131"/>
            <p:cNvPicPr>
              <a:picLocks/>
            </p:cNvPicPr>
            <p:nvPr/>
          </p:nvPicPr>
          <p:blipFill>
            <a:blip r:embed="rId6">
              <a:extLst/>
            </a:blip>
            <a:stretch>
              <a:fillRect/>
            </a:stretch>
          </p:blipFill>
          <p:spPr>
            <a:xfrm>
              <a:off x="0" y="0"/>
              <a:ext cx="8483600" cy="6432550"/>
            </a:xfrm>
            <a:prstGeom prst="rect">
              <a:avLst/>
            </a:prstGeom>
            <a:effectLst/>
          </p:spPr>
        </p:pic>
      </p:grpSp>
      <p:grpSp>
        <p:nvGrpSpPr>
          <p:cNvPr id="137" name="Group 137"/>
          <p:cNvGrpSpPr/>
          <p:nvPr/>
        </p:nvGrpSpPr>
        <p:grpSpPr>
          <a:xfrm>
            <a:off x="2283730" y="1657794"/>
            <a:ext cx="8483600" cy="6432550"/>
            <a:chOff x="0" y="0"/>
            <a:chExt cx="8483600" cy="6432550"/>
          </a:xfrm>
        </p:grpSpPr>
        <p:pic>
          <p:nvPicPr>
            <p:cNvPr id="136" name="Transitional Forms 4.gif"/>
            <p:cNvPicPr>
              <a:picLocks noChangeAspect="1"/>
            </p:cNvPicPr>
            <p:nvPr/>
          </p:nvPicPr>
          <p:blipFill>
            <a:blip r:embed="rId7">
              <a:extLst/>
            </a:blip>
            <a:stretch>
              <a:fillRect/>
            </a:stretch>
          </p:blipFill>
          <p:spPr>
            <a:xfrm>
              <a:off x="139700" y="139700"/>
              <a:ext cx="8204200" cy="6153150"/>
            </a:xfrm>
            <a:prstGeom prst="rect">
              <a:avLst/>
            </a:prstGeom>
            <a:ln>
              <a:noFill/>
            </a:ln>
            <a:effectLst/>
          </p:spPr>
        </p:pic>
        <p:pic>
          <p:nvPicPr>
            <p:cNvPr id="135" name="Picture 134"/>
            <p:cNvPicPr>
              <a:picLocks/>
            </p:cNvPicPr>
            <p:nvPr/>
          </p:nvPicPr>
          <p:blipFill>
            <a:blip r:embed="rId6">
              <a:extLst/>
            </a:blip>
            <a:stretch>
              <a:fillRect/>
            </a:stretch>
          </p:blipFill>
          <p:spPr>
            <a:xfrm>
              <a:off x="0" y="0"/>
              <a:ext cx="8483600" cy="6432550"/>
            </a:xfrm>
            <a:prstGeom prst="rect">
              <a:avLst/>
            </a:prstGeom>
            <a:effectLst/>
          </p:spPr>
        </p:pic>
      </p:grpSp>
      <p:pic>
        <p:nvPicPr>
          <p:cNvPr id="141" name="giver of life and immortality_cb.jpg"/>
          <p:cNvPicPr>
            <a:picLocks noChangeAspect="1"/>
          </p:cNvPicPr>
          <p:nvPr/>
        </p:nvPicPr>
        <p:blipFill>
          <a:blip r:embed="rId8">
            <a:extLst/>
          </a:blip>
          <a:stretch>
            <a:fillRect/>
          </a:stretch>
        </p:blipFill>
        <p:spPr>
          <a:xfrm>
            <a:off x="0" y="0"/>
            <a:ext cx="13004800" cy="9753600"/>
          </a:xfrm>
          <a:prstGeom prst="rect">
            <a:avLst/>
          </a:prstGeom>
          <a:ln w="12700">
            <a:miter lim="400000"/>
          </a:ln>
        </p:spPr>
      </p:pic>
      <p:sp>
        <p:nvSpPr>
          <p:cNvPr id="142" name="Shape 142"/>
          <p:cNvSpPr/>
          <p:nvPr/>
        </p:nvSpPr>
        <p:spPr>
          <a:xfrm>
            <a:off x="1427675" y="582156"/>
            <a:ext cx="10138994" cy="1210588"/>
          </a:xfrm>
          <a:prstGeom prst="rect">
            <a:avLst/>
          </a:prstGeom>
          <a:ln w="12700">
            <a:miter lim="400000"/>
          </a:ln>
          <a:effectLst>
            <a:outerShdw blurRad="127000" dir="2700000" rotWithShape="0">
              <a:srgbClr val="000000"/>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b="1">
                <a:solidFill>
                  <a:srgbClr val="FFFFFF"/>
                </a:solidFill>
                <a:latin typeface="+mn-lt"/>
                <a:ea typeface="+mn-ea"/>
                <a:cs typeface="+mn-cs"/>
                <a:sym typeface="Optima"/>
              </a:defRPr>
            </a:lvl1pPr>
          </a:lstStyle>
          <a:p>
            <a:r>
              <a:rPr dirty="0">
                <a:latin typeface="Helvetica" charset="0"/>
                <a:ea typeface="Helvetica" charset="0"/>
                <a:cs typeface="Helvetica" charset="0"/>
              </a:rPr>
              <a:t>Characteristics Of Man</a:t>
            </a:r>
          </a:p>
        </p:txBody>
      </p:sp>
      <p:sp>
        <p:nvSpPr>
          <p:cNvPr id="143" name="Shape 143"/>
          <p:cNvSpPr/>
          <p:nvPr/>
        </p:nvSpPr>
        <p:spPr>
          <a:xfrm>
            <a:off x="4045201" y="2281200"/>
            <a:ext cx="4902201" cy="5457904"/>
          </a:xfrm>
          <a:prstGeom prst="rect">
            <a:avLst/>
          </a:prstGeom>
          <a:ln w="12700">
            <a:miter lim="400000"/>
          </a:ln>
          <a:effectLst>
            <a:outerShdw blurRad="127000" dir="27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marL="508000" indent="-508000" algn="l">
              <a:spcBef>
                <a:spcPts val="2400"/>
              </a:spcBef>
              <a:buSzPct val="100000"/>
              <a:buAutoNum type="arabicPeriod"/>
              <a:defRPr sz="4000" b="1">
                <a:solidFill>
                  <a:srgbClr val="FFFFFF"/>
                </a:solidFill>
                <a:latin typeface="+mn-lt"/>
                <a:ea typeface="+mn-ea"/>
                <a:cs typeface="+mn-cs"/>
                <a:sym typeface="Optima"/>
              </a:defRPr>
            </a:pPr>
            <a:r>
              <a:rPr sz="3600" dirty="0">
                <a:latin typeface="Helvetica" charset="0"/>
                <a:ea typeface="Helvetica" charset="0"/>
                <a:cs typeface="Helvetica" charset="0"/>
              </a:rPr>
              <a:t>Capacity for rational thought</a:t>
            </a:r>
          </a:p>
          <a:p>
            <a:pPr marL="508000" indent="-508000" algn="l">
              <a:spcBef>
                <a:spcPts val="2400"/>
              </a:spcBef>
              <a:buSzPct val="100000"/>
              <a:buAutoNum type="arabicPeriod"/>
              <a:defRPr sz="4000" b="1">
                <a:solidFill>
                  <a:srgbClr val="FFFFFF"/>
                </a:solidFill>
                <a:latin typeface="+mn-lt"/>
                <a:ea typeface="+mn-ea"/>
                <a:cs typeface="+mn-cs"/>
                <a:sym typeface="Optima"/>
              </a:defRPr>
            </a:pPr>
            <a:r>
              <a:rPr sz="3600" dirty="0">
                <a:latin typeface="Helvetica" charset="0"/>
                <a:ea typeface="Helvetica" charset="0"/>
                <a:cs typeface="Helvetica" charset="0"/>
              </a:rPr>
              <a:t>Conscience and a sense of morals</a:t>
            </a:r>
          </a:p>
          <a:p>
            <a:pPr marL="508000" indent="-508000" algn="l">
              <a:spcBef>
                <a:spcPts val="2400"/>
              </a:spcBef>
              <a:buSzPct val="100000"/>
              <a:buAutoNum type="arabicPeriod"/>
              <a:defRPr sz="4000" b="1">
                <a:solidFill>
                  <a:srgbClr val="FFFFFF"/>
                </a:solidFill>
                <a:latin typeface="+mn-lt"/>
                <a:ea typeface="+mn-ea"/>
                <a:cs typeface="+mn-cs"/>
                <a:sym typeface="Optima"/>
              </a:defRPr>
            </a:pPr>
            <a:r>
              <a:rPr sz="3600" dirty="0">
                <a:latin typeface="Helvetica" charset="0"/>
                <a:ea typeface="Helvetica" charset="0"/>
                <a:cs typeface="Helvetica" charset="0"/>
              </a:rPr>
              <a:t>Appreciation for art and beauty</a:t>
            </a:r>
          </a:p>
          <a:p>
            <a:pPr marL="508000" indent="-508000" algn="l">
              <a:spcBef>
                <a:spcPts val="2400"/>
              </a:spcBef>
              <a:buSzPct val="100000"/>
              <a:buAutoNum type="arabicPeriod"/>
              <a:defRPr sz="4000" b="1">
                <a:solidFill>
                  <a:srgbClr val="FFFFFF"/>
                </a:solidFill>
                <a:latin typeface="+mn-lt"/>
                <a:ea typeface="+mn-ea"/>
                <a:cs typeface="+mn-cs"/>
                <a:sym typeface="Optima"/>
              </a:defRPr>
            </a:pPr>
            <a:r>
              <a:rPr sz="3600" dirty="0">
                <a:latin typeface="Helvetica" charset="0"/>
                <a:ea typeface="Helvetica" charset="0"/>
                <a:cs typeface="Helvetica" charset="0"/>
              </a:rPr>
              <a:t>Religious reflection and inclination</a:t>
            </a:r>
          </a:p>
        </p:txBody>
      </p:sp>
      <p:grpSp>
        <p:nvGrpSpPr>
          <p:cNvPr id="146" name="Group 146"/>
          <p:cNvGrpSpPr/>
          <p:nvPr/>
        </p:nvGrpSpPr>
        <p:grpSpPr>
          <a:xfrm>
            <a:off x="101600" y="2146300"/>
            <a:ext cx="3911601" cy="5727700"/>
            <a:chOff x="0" y="0"/>
            <a:chExt cx="3911600" cy="5727700"/>
          </a:xfrm>
        </p:grpSpPr>
        <p:pic>
          <p:nvPicPr>
            <p:cNvPr id="145" name="Man.jpg"/>
            <p:cNvPicPr>
              <a:picLocks noChangeAspect="1"/>
            </p:cNvPicPr>
            <p:nvPr/>
          </p:nvPicPr>
          <p:blipFill>
            <a:blip r:embed="rId9">
              <a:extLst/>
            </a:blip>
            <a:srcRect/>
            <a:stretch>
              <a:fillRect/>
            </a:stretch>
          </p:blipFill>
          <p:spPr>
            <a:xfrm>
              <a:off x="139700" y="139700"/>
              <a:ext cx="3632200" cy="5448300"/>
            </a:xfrm>
            <a:prstGeom prst="rect">
              <a:avLst/>
            </a:prstGeom>
            <a:ln>
              <a:noFill/>
            </a:ln>
            <a:effectLst/>
          </p:spPr>
        </p:pic>
        <p:pic>
          <p:nvPicPr>
            <p:cNvPr id="144" name="Picture 143"/>
            <p:cNvPicPr>
              <a:picLocks/>
            </p:cNvPicPr>
            <p:nvPr/>
          </p:nvPicPr>
          <p:blipFill>
            <a:blip r:embed="rId10">
              <a:extLst/>
            </a:blip>
            <a:stretch>
              <a:fillRect/>
            </a:stretch>
          </p:blipFill>
          <p:spPr>
            <a:xfrm>
              <a:off x="0" y="0"/>
              <a:ext cx="3911600" cy="5727700"/>
            </a:xfrm>
            <a:prstGeom prst="rect">
              <a:avLst/>
            </a:prstGeom>
            <a:effectLst/>
          </p:spPr>
        </p:pic>
      </p:grpSp>
      <p:grpSp>
        <p:nvGrpSpPr>
          <p:cNvPr id="149" name="Group 149"/>
          <p:cNvGrpSpPr/>
          <p:nvPr/>
        </p:nvGrpSpPr>
        <p:grpSpPr>
          <a:xfrm>
            <a:off x="8991600" y="2146300"/>
            <a:ext cx="3911600" cy="5727700"/>
            <a:chOff x="0" y="0"/>
            <a:chExt cx="3911600" cy="5727700"/>
          </a:xfrm>
        </p:grpSpPr>
        <p:pic>
          <p:nvPicPr>
            <p:cNvPr id="148" name="Chimpanzee.jpg"/>
            <p:cNvPicPr>
              <a:picLocks noChangeAspect="1"/>
            </p:cNvPicPr>
            <p:nvPr/>
          </p:nvPicPr>
          <p:blipFill>
            <a:blip r:embed="rId11">
              <a:extLst/>
            </a:blip>
            <a:stretch>
              <a:fillRect/>
            </a:stretch>
          </p:blipFill>
          <p:spPr>
            <a:xfrm>
              <a:off x="139700" y="139700"/>
              <a:ext cx="3632200" cy="5448300"/>
            </a:xfrm>
            <a:prstGeom prst="rect">
              <a:avLst/>
            </a:prstGeom>
            <a:ln>
              <a:noFill/>
            </a:ln>
            <a:effectLst/>
          </p:spPr>
        </p:pic>
        <p:pic>
          <p:nvPicPr>
            <p:cNvPr id="147" name="Picture 146"/>
            <p:cNvPicPr>
              <a:picLocks/>
            </p:cNvPicPr>
            <p:nvPr/>
          </p:nvPicPr>
          <p:blipFill>
            <a:blip r:embed="rId10">
              <a:extLst/>
            </a:blip>
            <a:stretch>
              <a:fillRect/>
            </a:stretch>
          </p:blipFill>
          <p:spPr>
            <a:xfrm>
              <a:off x="0" y="0"/>
              <a:ext cx="3911600" cy="5727700"/>
            </a:xfrm>
            <a:prstGeom prst="rect">
              <a:avLst/>
            </a:prstGeom>
            <a:effectLst/>
          </p:spPr>
        </p:pic>
      </p:grpSp>
    </p:spTree>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10">
                                            <p:bg/>
                                          </p:spTgt>
                                        </p:tgtEl>
                                        <p:attrNameLst>
                                          <p:attrName>style.visibility</p:attrName>
                                        </p:attrNameLst>
                                      </p:cBhvr>
                                      <p:to>
                                        <p:strVal val="visible"/>
                                      </p:to>
                                    </p:set>
                                    <p:animEffect transition="in" filter="dissolve">
                                      <p:cBhvr>
                                        <p:cTn id="7" dur="1000"/>
                                        <p:tgtEl>
                                          <p:spTgt spid="110">
                                            <p:bg/>
                                          </p:spTgt>
                                        </p:tgtEl>
                                      </p:cBhvr>
                                    </p:animEffect>
                                  </p:childTnLst>
                                </p:cTn>
                              </p:par>
                              <p:par>
                                <p:cTn id="8" presetID="9" presetClass="entr" presetSubtype="0" fill="hold" grpId="1" nodeType="withEffect">
                                  <p:stCondLst>
                                    <p:cond delay="0"/>
                                  </p:stCondLst>
                                  <p:iterate>
                                    <p:tmAbs val="0"/>
                                  </p:iterate>
                                  <p:childTnLst>
                                    <p:set>
                                      <p:cBhvr>
                                        <p:cTn id="9" fill="hold"/>
                                        <p:tgtEl>
                                          <p:spTgt spid="110">
                                            <p:txEl>
                                              <p:pRg st="0" end="0"/>
                                            </p:txEl>
                                          </p:spTgt>
                                        </p:tgtEl>
                                        <p:attrNameLst>
                                          <p:attrName>style.visibility</p:attrName>
                                        </p:attrNameLst>
                                      </p:cBhvr>
                                      <p:to>
                                        <p:strVal val="visible"/>
                                      </p:to>
                                    </p:set>
                                    <p:animEffect transition="in" filter="dissolve">
                                      <p:cBhvr>
                                        <p:cTn id="10" dur="1000"/>
                                        <p:tgtEl>
                                          <p:spTgt spid="1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10">
                                            <p:txEl>
                                              <p:pRg st="1" end="1"/>
                                            </p:txEl>
                                          </p:spTgt>
                                        </p:tgtEl>
                                        <p:attrNameLst>
                                          <p:attrName>style.visibility</p:attrName>
                                        </p:attrNameLst>
                                      </p:cBhvr>
                                      <p:to>
                                        <p:strVal val="visible"/>
                                      </p:to>
                                    </p:set>
                                    <p:animEffect transition="in" filter="dissolve">
                                      <p:cBhvr>
                                        <p:cTn id="15" dur="1000"/>
                                        <p:tgtEl>
                                          <p:spTgt spid="110">
                                            <p:txEl>
                                              <p:pRg st="1" end="1"/>
                                            </p:txEl>
                                          </p:spTgt>
                                        </p:tgtEl>
                                      </p:cBhvr>
                                    </p:animEffect>
                                  </p:childTnLst>
                                </p:cTn>
                              </p:par>
                            </p:childTnLst>
                          </p:cTn>
                        </p:par>
                        <p:par>
                          <p:cTn id="16" fill="hold">
                            <p:stCondLst>
                              <p:cond delay="1000"/>
                            </p:stCondLst>
                            <p:childTnLst>
                              <p:par>
                                <p:cTn id="17" presetID="9" presetClass="entr" fill="hold" grpId="1" nodeType="afterEffect">
                                  <p:stCondLst>
                                    <p:cond delay="0"/>
                                  </p:stCondLst>
                                  <p:iterate>
                                    <p:tmAbs val="0"/>
                                  </p:iterate>
                                  <p:childTnLst>
                                    <p:set>
                                      <p:cBhvr>
                                        <p:cTn id="18" fill="hold"/>
                                        <p:tgtEl>
                                          <p:spTgt spid="110">
                                            <p:txEl>
                                              <p:pRg st="2" end="2"/>
                                            </p:txEl>
                                          </p:spTgt>
                                        </p:tgtEl>
                                        <p:attrNameLst>
                                          <p:attrName>style.visibility</p:attrName>
                                        </p:attrNameLst>
                                      </p:cBhvr>
                                      <p:to>
                                        <p:strVal val="visible"/>
                                      </p:to>
                                    </p:set>
                                    <p:animEffect transition="in" filter="dissolve">
                                      <p:cBhvr>
                                        <p:cTn id="19" dur="1000"/>
                                        <p:tgtEl>
                                          <p:spTgt spid="11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dissolve">
                                      <p:cBhvr>
                                        <p:cTn id="24" dur="10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1000"/>
                                        <p:tgtEl>
                                          <p:spTgt spid="31"/>
                                        </p:tgtEl>
                                      </p:cBhvr>
                                    </p:animEffect>
                                    <p:set>
                                      <p:cBhvr>
                                        <p:cTn id="29" dur="1" fill="hold">
                                          <p:stCondLst>
                                            <p:cond delay="999"/>
                                          </p:stCondLst>
                                        </p:cTn>
                                        <p:tgtEl>
                                          <p:spTgt spid="31"/>
                                        </p:tgtEl>
                                        <p:attrNameLst>
                                          <p:attrName>style.visibility</p:attrName>
                                        </p:attrNameLst>
                                      </p:cBhvr>
                                      <p:to>
                                        <p:strVal val="hidden"/>
                                      </p:to>
                                    </p:set>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ssolve">
                                      <p:cBhvr>
                                        <p:cTn id="33" dur="10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1000"/>
                                        <p:tgtEl>
                                          <p:spTgt spid="32"/>
                                        </p:tgtEl>
                                      </p:cBhvr>
                                    </p:animEffect>
                                    <p:set>
                                      <p:cBhvr>
                                        <p:cTn id="38" dur="1" fill="hold">
                                          <p:stCondLst>
                                            <p:cond delay="999"/>
                                          </p:stCondLst>
                                        </p:cTn>
                                        <p:tgtEl>
                                          <p:spTgt spid="32"/>
                                        </p:tgtEl>
                                        <p:attrNameLst>
                                          <p:attrName>style.visibility</p:attrName>
                                        </p:attrNameLst>
                                      </p:cBhvr>
                                      <p:to>
                                        <p:strVal val="hidden"/>
                                      </p:to>
                                    </p:set>
                                  </p:childTnLst>
                                </p:cTn>
                              </p:par>
                            </p:childTnLst>
                          </p:cTn>
                        </p:par>
                        <p:par>
                          <p:cTn id="39" fill="hold">
                            <p:stCondLst>
                              <p:cond delay="1000"/>
                            </p:stCondLst>
                            <p:childTnLst>
                              <p:par>
                                <p:cTn id="40" presetID="9" presetClass="entr" fill="hold" grpId="1" nodeType="afterEffect">
                                  <p:stCondLst>
                                    <p:cond delay="0"/>
                                  </p:stCondLst>
                                  <p:iterate>
                                    <p:tmAbs val="0"/>
                                  </p:iterate>
                                  <p:childTnLst>
                                    <p:set>
                                      <p:cBhvr>
                                        <p:cTn id="41" fill="hold"/>
                                        <p:tgtEl>
                                          <p:spTgt spid="110">
                                            <p:txEl>
                                              <p:pRg st="3" end="3"/>
                                            </p:txEl>
                                          </p:spTgt>
                                        </p:tgtEl>
                                        <p:attrNameLst>
                                          <p:attrName>style.visibility</p:attrName>
                                        </p:attrNameLst>
                                      </p:cBhvr>
                                      <p:to>
                                        <p:strVal val="visible"/>
                                      </p:to>
                                    </p:set>
                                    <p:animEffect transition="in" filter="dissolve">
                                      <p:cBhvr>
                                        <p:cTn id="42" dur="1000"/>
                                        <p:tgtEl>
                                          <p:spTgt spid="1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1"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dissolve">
                                      <p:cBhvr>
                                        <p:cTn id="47" dur="10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1000"/>
                                        <p:tgtEl>
                                          <p:spTgt spid="33"/>
                                        </p:tgtEl>
                                      </p:cBhvr>
                                    </p:animEffect>
                                    <p:set>
                                      <p:cBhvr>
                                        <p:cTn id="52" dur="1" fill="hold">
                                          <p:stCondLst>
                                            <p:cond delay="999"/>
                                          </p:stCondLst>
                                        </p:cTn>
                                        <p:tgtEl>
                                          <p:spTgt spid="33"/>
                                        </p:tgtEl>
                                        <p:attrNameLst>
                                          <p:attrName>style.visibility</p:attrName>
                                        </p:attrNameLst>
                                      </p:cBhvr>
                                      <p:to>
                                        <p:strVal val="hidden"/>
                                      </p:to>
                                    </p:set>
                                  </p:childTnLst>
                                </p:cTn>
                              </p:par>
                            </p:childTnLst>
                          </p:cTn>
                        </p:par>
                        <p:par>
                          <p:cTn id="53" fill="hold">
                            <p:stCondLst>
                              <p:cond delay="1000"/>
                            </p:stCondLst>
                            <p:childTnLst>
                              <p:par>
                                <p:cTn id="54" presetID="9" presetClass="entr" fill="hold" grpId="1" nodeType="afterEffect">
                                  <p:stCondLst>
                                    <p:cond delay="0"/>
                                  </p:stCondLst>
                                  <p:iterate>
                                    <p:tmAbs val="0"/>
                                  </p:iterate>
                                  <p:childTnLst>
                                    <p:set>
                                      <p:cBhvr>
                                        <p:cTn id="55" fill="hold"/>
                                        <p:tgtEl>
                                          <p:spTgt spid="110">
                                            <p:txEl>
                                              <p:pRg st="4" end="4"/>
                                            </p:txEl>
                                          </p:spTgt>
                                        </p:tgtEl>
                                        <p:attrNameLst>
                                          <p:attrName>style.visibility</p:attrName>
                                        </p:attrNameLst>
                                      </p:cBhvr>
                                      <p:to>
                                        <p:strVal val="visible"/>
                                      </p:to>
                                    </p:set>
                                    <p:animEffect transition="in" filter="dissolve">
                                      <p:cBhvr>
                                        <p:cTn id="56" dur="1000"/>
                                        <p:tgtEl>
                                          <p:spTgt spid="110">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fill="hold" grpId="14" nodeType="clickEffect">
                                  <p:stCondLst>
                                    <p:cond delay="0"/>
                                  </p:stCondLst>
                                  <p:iterate>
                                    <p:tmAbs val="0"/>
                                  </p:iterate>
                                  <p:childTnLst>
                                    <p:set>
                                      <p:cBhvr>
                                        <p:cTn id="60" fill="hold"/>
                                        <p:tgtEl>
                                          <p:spTgt spid="131"/>
                                        </p:tgtEl>
                                        <p:attrNameLst>
                                          <p:attrName>style.visibility</p:attrName>
                                        </p:attrNameLst>
                                      </p:cBhvr>
                                      <p:to>
                                        <p:strVal val="visible"/>
                                      </p:to>
                                    </p:set>
                                    <p:animEffect transition="in" filter="dissolve">
                                      <p:cBhvr>
                                        <p:cTn id="61" dur="1000"/>
                                        <p:tgtEl>
                                          <p:spTgt spid="131"/>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xit" fill="hold" grpId="15" nodeType="clickEffect">
                                  <p:stCondLst>
                                    <p:cond delay="0"/>
                                  </p:stCondLst>
                                  <p:iterate>
                                    <p:tmAbs val="0"/>
                                  </p:iterate>
                                  <p:childTnLst>
                                    <p:animEffect transition="out" filter="dissolve">
                                      <p:cBhvr>
                                        <p:cTn id="65" dur="1000" fill="hold"/>
                                        <p:tgtEl>
                                          <p:spTgt spid="131"/>
                                        </p:tgtEl>
                                      </p:cBhvr>
                                    </p:animEffect>
                                    <p:set>
                                      <p:cBhvr>
                                        <p:cTn id="66" fill="hold">
                                          <p:stCondLst>
                                            <p:cond delay="999"/>
                                          </p:stCondLst>
                                        </p:cTn>
                                        <p:tgtEl>
                                          <p:spTgt spid="131"/>
                                        </p:tgtEl>
                                        <p:attrNameLst>
                                          <p:attrName>style.visibility</p:attrName>
                                        </p:attrNameLst>
                                      </p:cBhvr>
                                      <p:to>
                                        <p:strVal val="hidden"/>
                                      </p:to>
                                    </p:set>
                                  </p:childTnLst>
                                </p:cTn>
                              </p:par>
                            </p:childTnLst>
                          </p:cTn>
                        </p:par>
                        <p:par>
                          <p:cTn id="67" fill="hold">
                            <p:stCondLst>
                              <p:cond delay="1000"/>
                            </p:stCondLst>
                            <p:childTnLst>
                              <p:par>
                                <p:cTn id="68" presetID="9" presetClass="entr" fill="hold" grpId="16" nodeType="afterEffect">
                                  <p:stCondLst>
                                    <p:cond delay="0"/>
                                  </p:stCondLst>
                                  <p:iterate>
                                    <p:tmAbs val="0"/>
                                  </p:iterate>
                                  <p:childTnLst>
                                    <p:set>
                                      <p:cBhvr>
                                        <p:cTn id="69" fill="hold"/>
                                        <p:tgtEl>
                                          <p:spTgt spid="134"/>
                                        </p:tgtEl>
                                        <p:attrNameLst>
                                          <p:attrName>style.visibility</p:attrName>
                                        </p:attrNameLst>
                                      </p:cBhvr>
                                      <p:to>
                                        <p:strVal val="visible"/>
                                      </p:to>
                                    </p:set>
                                    <p:animEffect transition="in" filter="dissolve">
                                      <p:cBhvr>
                                        <p:cTn id="70" dur="1000"/>
                                        <p:tgtEl>
                                          <p:spTgt spid="134"/>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xit" fill="hold" grpId="17" nodeType="clickEffect">
                                  <p:stCondLst>
                                    <p:cond delay="0"/>
                                  </p:stCondLst>
                                  <p:iterate>
                                    <p:tmAbs val="0"/>
                                  </p:iterate>
                                  <p:childTnLst>
                                    <p:animEffect transition="out" filter="dissolve">
                                      <p:cBhvr>
                                        <p:cTn id="74" dur="1000" fill="hold"/>
                                        <p:tgtEl>
                                          <p:spTgt spid="134"/>
                                        </p:tgtEl>
                                      </p:cBhvr>
                                    </p:animEffect>
                                    <p:set>
                                      <p:cBhvr>
                                        <p:cTn id="75" fill="hold">
                                          <p:stCondLst>
                                            <p:cond delay="999"/>
                                          </p:stCondLst>
                                        </p:cTn>
                                        <p:tgtEl>
                                          <p:spTgt spid="134"/>
                                        </p:tgtEl>
                                        <p:attrNameLst>
                                          <p:attrName>style.visibility</p:attrName>
                                        </p:attrNameLst>
                                      </p:cBhvr>
                                      <p:to>
                                        <p:strVal val="hidden"/>
                                      </p:to>
                                    </p:set>
                                  </p:childTnLst>
                                </p:cTn>
                              </p:par>
                            </p:childTnLst>
                          </p:cTn>
                        </p:par>
                        <p:par>
                          <p:cTn id="76" fill="hold">
                            <p:stCondLst>
                              <p:cond delay="1000"/>
                            </p:stCondLst>
                            <p:childTnLst>
                              <p:par>
                                <p:cTn id="77" presetID="9" presetClass="entr" fill="hold" grpId="18" nodeType="afterEffect">
                                  <p:stCondLst>
                                    <p:cond delay="0"/>
                                  </p:stCondLst>
                                  <p:iterate>
                                    <p:tmAbs val="0"/>
                                  </p:iterate>
                                  <p:childTnLst>
                                    <p:set>
                                      <p:cBhvr>
                                        <p:cTn id="78" fill="hold"/>
                                        <p:tgtEl>
                                          <p:spTgt spid="137"/>
                                        </p:tgtEl>
                                        <p:attrNameLst>
                                          <p:attrName>style.visibility</p:attrName>
                                        </p:attrNameLst>
                                      </p:cBhvr>
                                      <p:to>
                                        <p:strVal val="visible"/>
                                      </p:to>
                                    </p:set>
                                    <p:animEffect transition="in" filter="dissolve">
                                      <p:cBhvr>
                                        <p:cTn id="79" dur="1000"/>
                                        <p:tgtEl>
                                          <p:spTgt spid="137"/>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xit" fill="hold" grpId="19" nodeType="clickEffect">
                                  <p:stCondLst>
                                    <p:cond delay="0"/>
                                  </p:stCondLst>
                                  <p:iterate>
                                    <p:tmAbs val="0"/>
                                  </p:iterate>
                                  <p:childTnLst>
                                    <p:animEffect transition="out" filter="dissolve">
                                      <p:cBhvr>
                                        <p:cTn id="83" dur="1000" fill="hold"/>
                                        <p:tgtEl>
                                          <p:spTgt spid="137"/>
                                        </p:tgtEl>
                                      </p:cBhvr>
                                    </p:animEffect>
                                    <p:set>
                                      <p:cBhvr>
                                        <p:cTn id="84" fill="hold">
                                          <p:stCondLst>
                                            <p:cond delay="999"/>
                                          </p:stCondLst>
                                        </p:cTn>
                                        <p:tgtEl>
                                          <p:spTgt spid="137"/>
                                        </p:tgtEl>
                                        <p:attrNameLst>
                                          <p:attrName>style.visibility</p:attrName>
                                        </p:attrNameLst>
                                      </p:cBhvr>
                                      <p:to>
                                        <p:strVal val="hidden"/>
                                      </p:to>
                                    </p:set>
                                  </p:childTnLst>
                                </p:cTn>
                              </p:par>
                            </p:childTnLst>
                          </p:cTn>
                        </p:par>
                        <p:par>
                          <p:cTn id="85" fill="hold">
                            <p:stCondLst>
                              <p:cond delay="1000"/>
                            </p:stCondLst>
                            <p:childTnLst>
                              <p:par>
                                <p:cTn id="86" presetID="9" presetClass="entr" fill="hold" grpId="1" nodeType="afterEffect">
                                  <p:stCondLst>
                                    <p:cond delay="0"/>
                                  </p:stCondLst>
                                  <p:iterate>
                                    <p:tmAbs val="0"/>
                                  </p:iterate>
                                  <p:childTnLst>
                                    <p:set>
                                      <p:cBhvr>
                                        <p:cTn id="87" fill="hold"/>
                                        <p:tgtEl>
                                          <p:spTgt spid="110">
                                            <p:txEl>
                                              <p:pRg st="5" end="5"/>
                                            </p:txEl>
                                          </p:spTgt>
                                        </p:tgtEl>
                                        <p:attrNameLst>
                                          <p:attrName>style.visibility</p:attrName>
                                        </p:attrNameLst>
                                      </p:cBhvr>
                                      <p:to>
                                        <p:strVal val="visible"/>
                                      </p:to>
                                    </p:set>
                                    <p:animEffect transition="in" filter="dissolve">
                                      <p:cBhvr>
                                        <p:cTn id="88" dur="1000"/>
                                        <p:tgtEl>
                                          <p:spTgt spid="110">
                                            <p:txEl>
                                              <p:pRg st="5" end="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fill="hold" grpId="22" nodeType="clickEffect">
                                  <p:stCondLst>
                                    <p:cond delay="0"/>
                                  </p:stCondLst>
                                  <p:iterate>
                                    <p:tmAbs val="0"/>
                                  </p:iterate>
                                  <p:childTnLst>
                                    <p:set>
                                      <p:cBhvr>
                                        <p:cTn id="92" fill="hold"/>
                                        <p:tgtEl>
                                          <p:spTgt spid="141"/>
                                        </p:tgtEl>
                                        <p:attrNameLst>
                                          <p:attrName>style.visibility</p:attrName>
                                        </p:attrNameLst>
                                      </p:cBhvr>
                                      <p:to>
                                        <p:strVal val="visible"/>
                                      </p:to>
                                    </p:set>
                                    <p:animEffect transition="in" filter="dissolve">
                                      <p:cBhvr>
                                        <p:cTn id="93" dur="1000"/>
                                        <p:tgtEl>
                                          <p:spTgt spid="141"/>
                                        </p:tgtEl>
                                      </p:cBhvr>
                                    </p:animEffect>
                                  </p:childTnLst>
                                </p:cTn>
                              </p:par>
                            </p:childTnLst>
                          </p:cTn>
                        </p:par>
                        <p:par>
                          <p:cTn id="94" fill="hold">
                            <p:stCondLst>
                              <p:cond delay="1000"/>
                            </p:stCondLst>
                            <p:childTnLst>
                              <p:par>
                                <p:cTn id="95" presetID="9" presetClass="entr" fill="hold" grpId="23" nodeType="afterEffect">
                                  <p:stCondLst>
                                    <p:cond delay="0"/>
                                  </p:stCondLst>
                                  <p:iterate>
                                    <p:tmAbs val="0"/>
                                  </p:iterate>
                                  <p:childTnLst>
                                    <p:set>
                                      <p:cBhvr>
                                        <p:cTn id="96" fill="hold"/>
                                        <p:tgtEl>
                                          <p:spTgt spid="142"/>
                                        </p:tgtEl>
                                        <p:attrNameLst>
                                          <p:attrName>style.visibility</p:attrName>
                                        </p:attrNameLst>
                                      </p:cBhvr>
                                      <p:to>
                                        <p:strVal val="visible"/>
                                      </p:to>
                                    </p:set>
                                    <p:animEffect transition="in" filter="dissolve">
                                      <p:cBhvr>
                                        <p:cTn id="97" dur="1000"/>
                                        <p:tgtEl>
                                          <p:spTgt spid="142"/>
                                        </p:tgtEl>
                                      </p:cBhvr>
                                    </p:animEffect>
                                  </p:childTnLst>
                                </p:cTn>
                              </p:par>
                            </p:childTnLst>
                          </p:cTn>
                        </p:par>
                        <p:par>
                          <p:cTn id="98" fill="hold">
                            <p:stCondLst>
                              <p:cond delay="2000"/>
                            </p:stCondLst>
                            <p:childTnLst>
                              <p:par>
                                <p:cTn id="99" presetID="9" presetClass="entr" fill="hold" grpId="24" nodeType="afterEffect">
                                  <p:stCondLst>
                                    <p:cond delay="0"/>
                                  </p:stCondLst>
                                  <p:iterate>
                                    <p:tmAbs val="0"/>
                                  </p:iterate>
                                  <p:childTnLst>
                                    <p:set>
                                      <p:cBhvr>
                                        <p:cTn id="100" fill="hold"/>
                                        <p:tgtEl>
                                          <p:spTgt spid="146"/>
                                        </p:tgtEl>
                                        <p:attrNameLst>
                                          <p:attrName>style.visibility</p:attrName>
                                        </p:attrNameLst>
                                      </p:cBhvr>
                                      <p:to>
                                        <p:strVal val="visible"/>
                                      </p:to>
                                    </p:set>
                                    <p:animEffect transition="in" filter="dissolve">
                                      <p:cBhvr>
                                        <p:cTn id="101" dur="1000"/>
                                        <p:tgtEl>
                                          <p:spTgt spid="146"/>
                                        </p:tgtEl>
                                      </p:cBhvr>
                                    </p:animEffect>
                                  </p:childTnLst>
                                </p:cTn>
                              </p:par>
                            </p:childTnLst>
                          </p:cTn>
                        </p:par>
                        <p:par>
                          <p:cTn id="102" fill="hold">
                            <p:stCondLst>
                              <p:cond delay="3000"/>
                            </p:stCondLst>
                            <p:childTnLst>
                              <p:par>
                                <p:cTn id="103" presetID="9" presetClass="entr" fill="hold" grpId="25" nodeType="afterEffect">
                                  <p:stCondLst>
                                    <p:cond delay="0"/>
                                  </p:stCondLst>
                                  <p:iterate>
                                    <p:tmAbs val="0"/>
                                  </p:iterate>
                                  <p:childTnLst>
                                    <p:set>
                                      <p:cBhvr>
                                        <p:cTn id="104" fill="hold"/>
                                        <p:tgtEl>
                                          <p:spTgt spid="149"/>
                                        </p:tgtEl>
                                        <p:attrNameLst>
                                          <p:attrName>style.visibility</p:attrName>
                                        </p:attrNameLst>
                                      </p:cBhvr>
                                      <p:to>
                                        <p:strVal val="visible"/>
                                      </p:to>
                                    </p:set>
                                    <p:animEffect transition="in" filter="dissolve">
                                      <p:cBhvr>
                                        <p:cTn id="105" dur="1000"/>
                                        <p:tgtEl>
                                          <p:spTgt spid="149"/>
                                        </p:tgtEl>
                                      </p:cBhvr>
                                    </p:animEffect>
                                  </p:childTnLst>
                                </p:cTn>
                              </p:par>
                            </p:childTnLst>
                          </p:cTn>
                        </p:par>
                        <p:par>
                          <p:cTn id="106" fill="hold">
                            <p:stCondLst>
                              <p:cond delay="4000"/>
                            </p:stCondLst>
                            <p:childTnLst>
                              <p:par>
                                <p:cTn id="107" presetID="9" presetClass="entr" fill="hold" grpId="26" nodeType="afterEffect">
                                  <p:stCondLst>
                                    <p:cond delay="0"/>
                                  </p:stCondLst>
                                  <p:iterate>
                                    <p:tmAbs val="0"/>
                                  </p:iterate>
                                  <p:childTnLst>
                                    <p:set>
                                      <p:cBhvr>
                                        <p:cTn id="108" fill="hold"/>
                                        <p:tgtEl>
                                          <p:spTgt spid="143">
                                            <p:bg/>
                                          </p:spTgt>
                                        </p:tgtEl>
                                        <p:attrNameLst>
                                          <p:attrName>style.visibility</p:attrName>
                                        </p:attrNameLst>
                                      </p:cBhvr>
                                      <p:to>
                                        <p:strVal val="visible"/>
                                      </p:to>
                                    </p:set>
                                    <p:animEffect transition="in" filter="dissolve">
                                      <p:cBhvr>
                                        <p:cTn id="109" dur="1000"/>
                                        <p:tgtEl>
                                          <p:spTgt spid="143">
                                            <p:bg/>
                                          </p:spTgt>
                                        </p:tgtEl>
                                      </p:cBhvr>
                                    </p:animEffect>
                                  </p:childTnLst>
                                </p:cTn>
                              </p:par>
                              <p:par>
                                <p:cTn id="110" presetID="9" presetClass="entr" presetSubtype="0" fill="hold" grpId="26" nodeType="withEffect">
                                  <p:stCondLst>
                                    <p:cond delay="0"/>
                                  </p:stCondLst>
                                  <p:iterate>
                                    <p:tmAbs val="0"/>
                                  </p:iterate>
                                  <p:childTnLst>
                                    <p:set>
                                      <p:cBhvr>
                                        <p:cTn id="111" fill="hold"/>
                                        <p:tgtEl>
                                          <p:spTgt spid="143">
                                            <p:txEl>
                                              <p:pRg st="0" end="0"/>
                                            </p:txEl>
                                          </p:spTgt>
                                        </p:tgtEl>
                                        <p:attrNameLst>
                                          <p:attrName>style.visibility</p:attrName>
                                        </p:attrNameLst>
                                      </p:cBhvr>
                                      <p:to>
                                        <p:strVal val="visible"/>
                                      </p:to>
                                    </p:set>
                                    <p:animEffect transition="in" filter="dissolve">
                                      <p:cBhvr>
                                        <p:cTn id="112" dur="1000"/>
                                        <p:tgtEl>
                                          <p:spTgt spid="143">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fill="hold" grpId="26" nodeType="clickEffect">
                                  <p:stCondLst>
                                    <p:cond delay="0"/>
                                  </p:stCondLst>
                                  <p:iterate>
                                    <p:tmAbs val="0"/>
                                  </p:iterate>
                                  <p:childTnLst>
                                    <p:set>
                                      <p:cBhvr>
                                        <p:cTn id="116" fill="hold"/>
                                        <p:tgtEl>
                                          <p:spTgt spid="143">
                                            <p:txEl>
                                              <p:pRg st="1" end="1"/>
                                            </p:txEl>
                                          </p:spTgt>
                                        </p:tgtEl>
                                        <p:attrNameLst>
                                          <p:attrName>style.visibility</p:attrName>
                                        </p:attrNameLst>
                                      </p:cBhvr>
                                      <p:to>
                                        <p:strVal val="visible"/>
                                      </p:to>
                                    </p:set>
                                    <p:animEffect transition="in" filter="dissolve">
                                      <p:cBhvr>
                                        <p:cTn id="117" dur="1000"/>
                                        <p:tgtEl>
                                          <p:spTgt spid="143">
                                            <p:txEl>
                                              <p:pRg st="1" end="1"/>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fill="hold" grpId="26" nodeType="clickEffect">
                                  <p:stCondLst>
                                    <p:cond delay="0"/>
                                  </p:stCondLst>
                                  <p:iterate>
                                    <p:tmAbs val="0"/>
                                  </p:iterate>
                                  <p:childTnLst>
                                    <p:set>
                                      <p:cBhvr>
                                        <p:cTn id="121" fill="hold"/>
                                        <p:tgtEl>
                                          <p:spTgt spid="143">
                                            <p:txEl>
                                              <p:pRg st="2" end="2"/>
                                            </p:txEl>
                                          </p:spTgt>
                                        </p:tgtEl>
                                        <p:attrNameLst>
                                          <p:attrName>style.visibility</p:attrName>
                                        </p:attrNameLst>
                                      </p:cBhvr>
                                      <p:to>
                                        <p:strVal val="visible"/>
                                      </p:to>
                                    </p:set>
                                    <p:animEffect transition="in" filter="dissolve">
                                      <p:cBhvr>
                                        <p:cTn id="122" dur="1000"/>
                                        <p:tgtEl>
                                          <p:spTgt spid="143">
                                            <p:txEl>
                                              <p:pRg st="2" end="2"/>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fill="hold" grpId="26" nodeType="clickEffect">
                                  <p:stCondLst>
                                    <p:cond delay="0"/>
                                  </p:stCondLst>
                                  <p:iterate>
                                    <p:tmAbs val="0"/>
                                  </p:iterate>
                                  <p:childTnLst>
                                    <p:set>
                                      <p:cBhvr>
                                        <p:cTn id="126" fill="hold"/>
                                        <p:tgtEl>
                                          <p:spTgt spid="143">
                                            <p:txEl>
                                              <p:pRg st="3" end="3"/>
                                            </p:txEl>
                                          </p:spTgt>
                                        </p:tgtEl>
                                        <p:attrNameLst>
                                          <p:attrName>style.visibility</p:attrName>
                                        </p:attrNameLst>
                                      </p:cBhvr>
                                      <p:to>
                                        <p:strVal val="visible"/>
                                      </p:to>
                                    </p:set>
                                    <p:animEffect transition="in" filter="dissolve">
                                      <p:cBhvr>
                                        <p:cTn id="127" dur="1000"/>
                                        <p:tgtEl>
                                          <p:spTgt spid="1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1" uiExpand="1" build="p" bldLvl="5" animBg="1" advAuto="0"/>
      <p:bldP spid="31" grpId="0" animBg="1"/>
      <p:bldP spid="31" grpId="1" animBg="1"/>
      <p:bldP spid="32" grpId="0" animBg="1"/>
      <p:bldP spid="32" grpId="1" animBg="1"/>
      <p:bldP spid="33" grpId="0" animBg="1"/>
      <p:bldP spid="33" grpId="1" animBg="1"/>
      <p:bldP spid="131" grpId="14" animBg="1" advAuto="0"/>
      <p:bldP spid="131" grpId="15" animBg="1" advAuto="0"/>
      <p:bldP spid="134" grpId="16" animBg="1" advAuto="0"/>
      <p:bldP spid="134" grpId="17" animBg="1" advAuto="0"/>
      <p:bldP spid="137" grpId="18" animBg="1" advAuto="0"/>
      <p:bldP spid="137" grpId="19" animBg="1" advAuto="0"/>
      <p:bldP spid="141" grpId="22" animBg="1" advAuto="0"/>
      <p:bldP spid="142" grpId="23" animBg="1" advAuto="0"/>
      <p:bldP spid="143" grpId="26" build="p" bldLvl="5" animBg="1" advAuto="0"/>
      <p:bldP spid="146" grpId="24" animBg="1" advAuto="0"/>
      <p:bldP spid="149" grpId="2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Bickley Script LET"/>
        <a:ea typeface="Bickley Script LET"/>
        <a:cs typeface="Bickley Script LET"/>
      </a:majorFont>
      <a:minorFont>
        <a:latin typeface="Optima"/>
        <a:ea typeface="Optima"/>
        <a:cs typeface="Optim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Bickley Script LET"/>
        <a:ea typeface="Bickley Script LET"/>
        <a:cs typeface="Bickley Script LET"/>
      </a:majorFont>
      <a:minorFont>
        <a:latin typeface="Optima"/>
        <a:ea typeface="Optima"/>
        <a:cs typeface="Optim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1888</TotalTime>
  <Words>561</Words>
  <Application>Microsoft Macintosh PowerPoint</Application>
  <PresentationFormat>Custom</PresentationFormat>
  <Paragraphs>37</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Gill Sans</vt:lpstr>
      <vt:lpstr>Helvetica</vt:lpstr>
      <vt:lpstr>Lucida Grande</vt:lpstr>
      <vt:lpstr>Optima</vt:lpstr>
      <vt:lpstr>Thonburi</vt:lpstr>
      <vt:lpstr>Zapf Dingbats</vt:lpstr>
      <vt:lpstr>나눔손글씨 붓</vt:lpstr>
      <vt:lpstr>White</vt:lpstr>
      <vt:lpstr>PowerPoint Presentation</vt:lpstr>
      <vt:lpstr>PowerPoint Presentation</vt:lpstr>
      <vt:lpstr>PowerPoint Presentation</vt:lpstr>
      <vt:lpstr>The Law Of Causality</vt:lpstr>
      <vt:lpstr>The Design And Purpose Of The Universe</vt:lpstr>
      <vt:lpstr>The Unique Nature Of Man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Kyle Campbell</cp:lastModifiedBy>
  <cp:revision>15</cp:revision>
  <dcterms:modified xsi:type="dcterms:W3CDTF">2016-08-22T15:35:56Z</dcterms:modified>
</cp:coreProperties>
</file>