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4" r:id="rId4"/>
    <p:sldId id="258" r:id="rId5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7"/>
      <p:bold r:id="rId8"/>
      <p:italic r:id="rId9"/>
      <p:boldItalic r:id="rId10"/>
    </p:embeddedFont>
    <p:embeddedFont>
      <p:font typeface="MS PGothic" panose="020B0600070205080204" pitchFamily="34" charset="-128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00" autoAdjust="0"/>
  </p:normalViewPr>
  <p:slideViewPr>
    <p:cSldViewPr>
      <p:cViewPr varScale="1">
        <p:scale>
          <a:sx n="57" d="100"/>
          <a:sy n="5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2C4F2-BAD8-426B-9090-100A9CA06CBC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7DFF9-88E0-4ADE-8F82-C511983C6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7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DFF9-88E0-4ADE-8F82-C511983C67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5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DFF9-88E0-4ADE-8F82-C511983C67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2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DFF9-88E0-4ADE-8F82-C511983C67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9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46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0F65-F5B2-46F2-B69C-B7BC47A1D770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1DAC-B8AD-4A83-A5F8-5CF71494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2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0F65-F5B2-46F2-B69C-B7BC47A1D770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1DAC-B8AD-4A83-A5F8-5CF71494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9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1437547"/>
            <a:ext cx="8210882" cy="5005976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2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2292439"/>
            <a:ext cx="8210882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6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4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2292439"/>
            <a:ext cx="4065248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6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621552" y="2292439"/>
            <a:ext cx="4065248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2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9900" y="2133600"/>
            <a:ext cx="8234855" cy="4309922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074738"/>
            <a:ext cx="8229600" cy="1058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1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368300"/>
            <a:ext cx="8283900" cy="60797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8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1409700"/>
            <a:ext cx="8283900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525" y="274638"/>
            <a:ext cx="82782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1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1422400"/>
            <a:ext cx="4099975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525" y="274638"/>
            <a:ext cx="82782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86825" y="1422400"/>
            <a:ext cx="4099975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9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0F65-F5B2-46F2-B69C-B7BC47A1D770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1DAC-B8AD-4A83-A5F8-5CF71494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4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fld id="{15660F65-F5B2-46F2-B69C-B7BC47A1D770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fld id="{C0901DAC-B8AD-4A83-A5F8-5CF7149403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685800"/>
          </a:xfrm>
        </p:spPr>
        <p:txBody>
          <a:bodyPr/>
          <a:lstStyle/>
          <a:p>
            <a:r>
              <a:rPr lang="en-US" dirty="0" smtClean="0"/>
              <a:t>Part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8960" y="6155575"/>
            <a:ext cx="473649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93872" y="2292439"/>
            <a:ext cx="8345327" cy="41510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Preaching is a declaration of war against Satan</a:t>
            </a:r>
          </a:p>
          <a:p>
            <a:pPr lvl="1"/>
            <a:r>
              <a:rPr lang="en-US" dirty="0"/>
              <a:t>“This charge I commit to you, son Timothy, according to the prophecies previously made concerning you, that by them you may wage the good </a:t>
            </a:r>
            <a:r>
              <a:rPr lang="en-US" dirty="0" smtClean="0"/>
              <a:t>warfare” (1 Tim. 1:18)</a:t>
            </a:r>
          </a:p>
          <a:p>
            <a:pPr lvl="1"/>
            <a:r>
              <a:rPr lang="en-US" dirty="0"/>
              <a:t>He is engaged in a good </a:t>
            </a:r>
            <a:r>
              <a:rPr lang="en-US" dirty="0" smtClean="0"/>
              <a:t>fight (cf</a:t>
            </a:r>
            <a:r>
              <a:rPr lang="en-US" dirty="0"/>
              <a:t>. 1 Tim. 6:12)</a:t>
            </a:r>
          </a:p>
          <a:p>
            <a:pPr lvl="1"/>
            <a:r>
              <a:rPr lang="en-US" dirty="0" smtClean="0"/>
              <a:t>He is not engaged in comedy or showbiz; he is not a pacifist; </a:t>
            </a:r>
            <a:r>
              <a:rPr lang="en-US" i="1" dirty="0" smtClean="0">
                <a:solidFill>
                  <a:schemeClr val="bg1"/>
                </a:solidFill>
              </a:rPr>
              <a:t>he is not to live in neutrality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His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Conflict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0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Sound Neutral?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“He </a:t>
            </a:r>
            <a:r>
              <a:rPr lang="en-US" dirty="0"/>
              <a:t>who is not with Me is against Me, and he who does not gather with Me scatters </a:t>
            </a:r>
            <a:r>
              <a:rPr lang="en-US" dirty="0" smtClean="0"/>
              <a:t>abroad” (Matt. 12:30)</a:t>
            </a:r>
          </a:p>
          <a:p>
            <a:r>
              <a:rPr lang="en-US" dirty="0" smtClean="0"/>
              <a:t>“So </a:t>
            </a:r>
            <a:r>
              <a:rPr lang="en-US" dirty="0"/>
              <a:t>then, because you are lukewarm, and neither cold nor hot, I will vomit you out of My </a:t>
            </a:r>
            <a:r>
              <a:rPr lang="en-US" dirty="0" smtClean="0"/>
              <a:t>mouth” (Rev. 3:16)</a:t>
            </a:r>
          </a:p>
          <a:p>
            <a:r>
              <a:rPr lang="en-US" dirty="0" smtClean="0"/>
              <a:t>“You </a:t>
            </a:r>
            <a:r>
              <a:rPr lang="en-US" dirty="0"/>
              <a:t>cannot drink the cup of the Lord and the cup of demons; you cannot partake of the Lord’s table and of the table of </a:t>
            </a:r>
            <a:r>
              <a:rPr lang="en-US" dirty="0" smtClean="0"/>
              <a:t>demons” (1 Cor. 10:21)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10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3873" y="2292438"/>
            <a:ext cx="8210882" cy="456556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Will fight the good fight of “faith” </a:t>
            </a:r>
            <a:endParaRPr lang="en-US" dirty="0">
              <a:solidFill>
                <a:schemeClr val="bg1"/>
              </a:solidFill>
            </a:endParaRP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dirty="0" smtClean="0"/>
              <a:t>1 Tim. 6:12; cf. 1 Tim. 1:3, 4; 2 Cor. 10:3-5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Will endure hardship (2 Tim. 2:3, 5-10)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</a:t>
            </a:r>
            <a:r>
              <a:rPr lang="en-US" dirty="0" smtClean="0"/>
              <a:t>ulfill and follow through rather than abandon his ministry (cf. 2 Tim. 4:5)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Will not become distracted with the things in this life (2 Tim. 2:4; 1 Tim. 5:21)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Will serve to please his Commander and not men (2 Tim. 2:4)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See also 2 Cor. 5:9; 1 Cor. 7:23; 1 Thess. 2:4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God’s Minister</a:t>
            </a:r>
            <a:r>
              <a:rPr lang="en-US" dirty="0" smtClean="0"/>
              <a:t>—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 Good Warrior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4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gospel_preach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gospel_preacher</Template>
  <TotalTime>253</TotalTime>
  <Words>297</Words>
  <Application>Microsoft Office PowerPoint</Application>
  <PresentationFormat>On-screen Show (4:3)</PresentationFormat>
  <Paragraphs>21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Book</vt:lpstr>
      <vt:lpstr>Trebuchet MS</vt:lpstr>
      <vt:lpstr>MS PGothic</vt:lpstr>
      <vt:lpstr>Wingdings</vt:lpstr>
      <vt:lpstr>Calibri</vt:lpstr>
      <vt:lpstr>gospel_preacher</vt:lpstr>
      <vt:lpstr>PowerPoint Presentation</vt:lpstr>
      <vt:lpstr>5. His Conflict</vt:lpstr>
      <vt:lpstr>Does This Sound Neutral?</vt:lpstr>
      <vt:lpstr>God’s Minister—A Good Warrior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30</cp:revision>
  <dcterms:created xsi:type="dcterms:W3CDTF">2015-03-19T19:07:37Z</dcterms:created>
  <dcterms:modified xsi:type="dcterms:W3CDTF">2015-05-19T02:28:03Z</dcterms:modified>
</cp:coreProperties>
</file>