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348" y="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9" name="Shape 109"/>
          <p:cNvSpPr>
            <a:spLocks noGrp="1" noRot="1" noChangeAspect="1"/>
          </p:cNvSpPr>
          <p:nvPr>
            <p:ph type="sldImg"/>
          </p:nvPr>
        </p:nvSpPr>
        <p:spPr>
          <a:xfrm>
            <a:off x="381000" y="685800"/>
            <a:ext cx="6096000" cy="3429000"/>
          </a:xfrm>
          <a:prstGeom prst="rect">
            <a:avLst/>
          </a:prstGeom>
        </p:spPr>
        <p:txBody>
          <a:bodyPr/>
          <a:lstStyle/>
          <a:p>
            <a:endParaRPr/>
          </a:p>
        </p:txBody>
      </p:sp>
      <p:sp>
        <p:nvSpPr>
          <p:cNvPr id="110" name="Shape 110"/>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726591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Shape 11"/>
          <p:cNvSpPr>
            <a:spLocks noGrp="1"/>
          </p:cNvSpPr>
          <p:nvPr>
            <p:ph type="title"/>
          </p:nvPr>
        </p:nvSpPr>
        <p:spPr>
          <a:xfrm>
            <a:off x="914400" y="2130428"/>
            <a:ext cx="10363200" cy="1470025"/>
          </a:xfrm>
          <a:prstGeom prst="rect">
            <a:avLst/>
          </a:prstGeom>
        </p:spPr>
        <p:txBody>
          <a:bodyPr/>
          <a:lstStyle/>
          <a:p>
            <a:r>
              <a:t>Title Text</a:t>
            </a:r>
          </a:p>
        </p:txBody>
      </p:sp>
      <p:sp>
        <p:nvSpPr>
          <p:cNvPr id="12" name="Shape 12"/>
          <p:cNvSpPr>
            <a:spLocks noGrp="1"/>
          </p:cNvSpPr>
          <p:nvPr>
            <p:ph type="body" sz="quarter" idx="1"/>
          </p:nvPr>
        </p:nvSpPr>
        <p:spPr>
          <a:xfrm>
            <a:off x="1828800" y="3886200"/>
            <a:ext cx="8534400" cy="1752600"/>
          </a:xfrm>
          <a:prstGeom prst="rect">
            <a:avLst/>
          </a:prstGeom>
        </p:spPr>
        <p:txBody>
          <a:bodyPr/>
          <a:lstStyle>
            <a:lvl1pPr marL="0" indent="0" algn="ctr">
              <a:buSzTx/>
              <a:buFontTx/>
              <a:buNone/>
              <a:defRPr>
                <a:solidFill>
                  <a:srgbClr val="888888"/>
                </a:solidFill>
              </a:defRPr>
            </a:lvl1pPr>
            <a:lvl2pPr marL="0" indent="457200" algn="ctr">
              <a:buSzTx/>
              <a:buFontTx/>
              <a:buNone/>
              <a:defRPr>
                <a:solidFill>
                  <a:srgbClr val="888888"/>
                </a:solidFill>
              </a:defRPr>
            </a:lvl2pPr>
            <a:lvl3pPr marL="0" indent="914400" algn="ctr">
              <a:buSzTx/>
              <a:buFontTx/>
              <a:buNone/>
              <a:defRPr>
                <a:solidFill>
                  <a:srgbClr val="888888"/>
                </a:solidFill>
              </a:defRPr>
            </a:lvl3pPr>
            <a:lvl4pPr marL="0" indent="1371600" algn="ctr">
              <a:buSzTx/>
              <a:buFontTx/>
              <a:buNone/>
              <a:defRPr>
                <a:solidFill>
                  <a:srgbClr val="888888"/>
                </a:solidFill>
              </a:defRPr>
            </a:lvl4pPr>
            <a:lvl5pPr marL="0" indent="1828800" algn="ctr">
              <a:buSzTx/>
              <a:buFontTx/>
              <a:buNone/>
              <a:defRPr>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13" name="Shape 1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92" name="Shape 92"/>
          <p:cNvSpPr>
            <a:spLocks noGrp="1"/>
          </p:cNvSpPr>
          <p:nvPr>
            <p:ph type="title"/>
          </p:nvPr>
        </p:nvSpPr>
        <p:spPr>
          <a:prstGeom prst="rect">
            <a:avLst/>
          </a:prstGeom>
        </p:spPr>
        <p:txBody>
          <a:bodyPr/>
          <a:lstStyle/>
          <a:p>
            <a:r>
              <a:t>Title Text</a:t>
            </a:r>
          </a:p>
        </p:txBody>
      </p:sp>
      <p:sp>
        <p:nvSpPr>
          <p:cNvPr id="93" name="Shape 93"/>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94" name="Shape 94"/>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101" name="Shape 101"/>
          <p:cNvSpPr>
            <a:spLocks noGrp="1"/>
          </p:cNvSpPr>
          <p:nvPr>
            <p:ph type="title"/>
          </p:nvPr>
        </p:nvSpPr>
        <p:spPr>
          <a:xfrm>
            <a:off x="8839200" y="274638"/>
            <a:ext cx="2743200" cy="5851526"/>
          </a:xfrm>
          <a:prstGeom prst="rect">
            <a:avLst/>
          </a:prstGeom>
        </p:spPr>
        <p:txBody>
          <a:bodyPr/>
          <a:lstStyle/>
          <a:p>
            <a:r>
              <a:t>Title Text</a:t>
            </a:r>
          </a:p>
        </p:txBody>
      </p:sp>
      <p:sp>
        <p:nvSpPr>
          <p:cNvPr id="102" name="Shape 102"/>
          <p:cNvSpPr>
            <a:spLocks noGrp="1"/>
          </p:cNvSpPr>
          <p:nvPr>
            <p:ph type="body" idx="1"/>
          </p:nvPr>
        </p:nvSpPr>
        <p:spPr>
          <a:xfrm>
            <a:off x="609600" y="274638"/>
            <a:ext cx="8026400" cy="5851526"/>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03" name="Shape 10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Shape 20"/>
          <p:cNvSpPr>
            <a:spLocks noGrp="1"/>
          </p:cNvSpPr>
          <p:nvPr>
            <p:ph type="title"/>
          </p:nvPr>
        </p:nvSpPr>
        <p:spPr>
          <a:prstGeom prst="rect">
            <a:avLst/>
          </a:prstGeom>
        </p:spPr>
        <p:txBody>
          <a:bodyPr/>
          <a:lstStyle/>
          <a:p>
            <a:r>
              <a:t>Title Text</a:t>
            </a:r>
          </a:p>
        </p:txBody>
      </p:sp>
      <p:sp>
        <p:nvSpPr>
          <p:cNvPr id="21" name="Shape 21"/>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 name="Shape 22"/>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Shape 29"/>
          <p:cNvSpPr>
            <a:spLocks noGrp="1"/>
          </p:cNvSpPr>
          <p:nvPr>
            <p:ph type="title"/>
          </p:nvPr>
        </p:nvSpPr>
        <p:spPr>
          <a:xfrm>
            <a:off x="963085" y="4406903"/>
            <a:ext cx="10363201" cy="1362075"/>
          </a:xfrm>
          <a:prstGeom prst="rect">
            <a:avLst/>
          </a:prstGeom>
        </p:spPr>
        <p:txBody>
          <a:bodyPr anchor="t"/>
          <a:lstStyle>
            <a:lvl1pPr algn="l">
              <a:defRPr sz="4000" b="1" cap="all"/>
            </a:lvl1pPr>
          </a:lstStyle>
          <a:p>
            <a:r>
              <a:t>Title Text</a:t>
            </a:r>
          </a:p>
        </p:txBody>
      </p:sp>
      <p:sp>
        <p:nvSpPr>
          <p:cNvPr id="30" name="Shape 30"/>
          <p:cNvSpPr>
            <a:spLocks noGrp="1"/>
          </p:cNvSpPr>
          <p:nvPr>
            <p:ph type="body" sz="quarter" idx="1"/>
          </p:nvPr>
        </p:nvSpPr>
        <p:spPr>
          <a:xfrm>
            <a:off x="963085" y="2906713"/>
            <a:ext cx="10363201" cy="1500188"/>
          </a:xfrm>
          <a:prstGeom prst="rect">
            <a:avLst/>
          </a:prstGeom>
        </p:spPr>
        <p:txBody>
          <a:bodyPr anchor="b"/>
          <a:lstStyle>
            <a:lvl1pPr marL="0" indent="0">
              <a:spcBef>
                <a:spcPts val="400"/>
              </a:spcBef>
              <a:buSzTx/>
              <a:buFontTx/>
              <a:buNone/>
              <a:defRPr sz="2000">
                <a:solidFill>
                  <a:srgbClr val="888888"/>
                </a:solidFill>
              </a:defRPr>
            </a:lvl1pPr>
            <a:lvl2pPr marL="0" indent="457200">
              <a:spcBef>
                <a:spcPts val="400"/>
              </a:spcBef>
              <a:buSzTx/>
              <a:buFontTx/>
              <a:buNone/>
              <a:defRPr sz="2000">
                <a:solidFill>
                  <a:srgbClr val="888888"/>
                </a:solidFill>
              </a:defRPr>
            </a:lvl2pPr>
            <a:lvl3pPr marL="0" indent="914400">
              <a:spcBef>
                <a:spcPts val="400"/>
              </a:spcBef>
              <a:buSzTx/>
              <a:buFontTx/>
              <a:buNone/>
              <a:defRPr sz="2000">
                <a:solidFill>
                  <a:srgbClr val="888888"/>
                </a:solidFill>
              </a:defRPr>
            </a:lvl3pPr>
            <a:lvl4pPr marL="0" indent="1371600">
              <a:spcBef>
                <a:spcPts val="400"/>
              </a:spcBef>
              <a:buSzTx/>
              <a:buFontTx/>
              <a:buNone/>
              <a:defRPr sz="2000">
                <a:solidFill>
                  <a:srgbClr val="888888"/>
                </a:solidFill>
              </a:defRPr>
            </a:lvl4pPr>
            <a:lvl5pPr marL="0" indent="1828800">
              <a:spcBef>
                <a:spcPts val="400"/>
              </a:spcBef>
              <a:buSzTx/>
              <a:buFontTx/>
              <a:buNone/>
              <a:defRPr sz="20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31" name="Shape 31"/>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Shape 38"/>
          <p:cNvSpPr>
            <a:spLocks noGrp="1"/>
          </p:cNvSpPr>
          <p:nvPr>
            <p:ph type="title"/>
          </p:nvPr>
        </p:nvSpPr>
        <p:spPr>
          <a:prstGeom prst="rect">
            <a:avLst/>
          </a:prstGeom>
        </p:spPr>
        <p:txBody>
          <a:bodyPr/>
          <a:lstStyle/>
          <a:p>
            <a:r>
              <a:t>Title Text</a:t>
            </a:r>
          </a:p>
        </p:txBody>
      </p:sp>
      <p:sp>
        <p:nvSpPr>
          <p:cNvPr id="39" name="Shape 39"/>
          <p:cNvSpPr>
            <a:spLocks noGrp="1"/>
          </p:cNvSpPr>
          <p:nvPr>
            <p:ph type="body" sz="half" idx="1"/>
          </p:nvPr>
        </p:nvSpPr>
        <p:spPr>
          <a:xfrm>
            <a:off x="609600" y="1600203"/>
            <a:ext cx="5384800" cy="4525963"/>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r>
              <a:t>Body Level One</a:t>
            </a:r>
          </a:p>
          <a:p>
            <a:pPr lvl="1"/>
            <a:r>
              <a:t>Body Level Two</a:t>
            </a:r>
          </a:p>
          <a:p>
            <a:pPr lvl="2"/>
            <a:r>
              <a:t>Body Level Three</a:t>
            </a:r>
          </a:p>
          <a:p>
            <a:pPr lvl="3"/>
            <a:r>
              <a:t>Body Level Four</a:t>
            </a:r>
          </a:p>
          <a:p>
            <a:pPr lvl="4"/>
            <a:r>
              <a:t>Body Level Five</a:t>
            </a:r>
          </a:p>
        </p:txBody>
      </p:sp>
      <p:sp>
        <p:nvSpPr>
          <p:cNvPr id="40" name="Shape 4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Shape 47"/>
          <p:cNvSpPr>
            <a:spLocks noGrp="1"/>
          </p:cNvSpPr>
          <p:nvPr>
            <p:ph type="title"/>
          </p:nvPr>
        </p:nvSpPr>
        <p:spPr>
          <a:prstGeom prst="rect">
            <a:avLst/>
          </a:prstGeom>
        </p:spPr>
        <p:txBody>
          <a:bodyPr/>
          <a:lstStyle/>
          <a:p>
            <a:r>
              <a:t>Title Text</a:t>
            </a:r>
          </a:p>
        </p:txBody>
      </p:sp>
      <p:sp>
        <p:nvSpPr>
          <p:cNvPr id="48" name="Shape 48"/>
          <p:cNvSpPr>
            <a:spLocks noGrp="1"/>
          </p:cNvSpPr>
          <p:nvPr>
            <p:ph type="body" sz="quarter" idx="1"/>
          </p:nvPr>
        </p:nvSpPr>
        <p:spPr>
          <a:xfrm>
            <a:off x="609600" y="1535112"/>
            <a:ext cx="5386917" cy="639763"/>
          </a:xfrm>
          <a:prstGeom prst="rect">
            <a:avLst/>
          </a:prstGeom>
        </p:spPr>
        <p:txBody>
          <a:bodyPr anchor="b"/>
          <a:lstStyle>
            <a:lvl1pPr marL="0" indent="0">
              <a:spcBef>
                <a:spcPts val="500"/>
              </a:spcBef>
              <a:buSzTx/>
              <a:buFontTx/>
              <a:buNone/>
              <a:defRPr sz="2400" b="1"/>
            </a:lvl1pPr>
            <a:lvl2pPr marL="0" indent="457200">
              <a:spcBef>
                <a:spcPts val="500"/>
              </a:spcBef>
              <a:buSzTx/>
              <a:buFontTx/>
              <a:buNone/>
              <a:defRPr sz="2400" b="1"/>
            </a:lvl2pPr>
            <a:lvl3pPr marL="0" indent="914400">
              <a:spcBef>
                <a:spcPts val="500"/>
              </a:spcBef>
              <a:buSzTx/>
              <a:buFontTx/>
              <a:buNone/>
              <a:defRPr sz="2400" b="1"/>
            </a:lvl3pPr>
            <a:lvl4pPr marL="0" indent="1371600">
              <a:spcBef>
                <a:spcPts val="500"/>
              </a:spcBef>
              <a:buSzTx/>
              <a:buFontTx/>
              <a:buNone/>
              <a:defRPr sz="2400" b="1"/>
            </a:lvl4pPr>
            <a:lvl5pPr marL="0" indent="1828800">
              <a:spcBef>
                <a:spcPts val="500"/>
              </a:spcBef>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9" name="Shape 49"/>
          <p:cNvSpPr>
            <a:spLocks noGrp="1"/>
          </p:cNvSpPr>
          <p:nvPr>
            <p:ph type="body" sz="quarter" idx="13"/>
          </p:nvPr>
        </p:nvSpPr>
        <p:spPr>
          <a:xfrm>
            <a:off x="6193369" y="1535112"/>
            <a:ext cx="5389033" cy="639763"/>
          </a:xfrm>
          <a:prstGeom prst="rect">
            <a:avLst/>
          </a:prstGeom>
        </p:spPr>
        <p:txBody>
          <a:bodyPr anchor="b"/>
          <a:lstStyle>
            <a:lvl1pPr marL="0" indent="0">
              <a:spcBef>
                <a:spcPts val="500"/>
              </a:spcBef>
              <a:buSzTx/>
              <a:buFontTx/>
              <a:buNone/>
              <a:defRPr sz="2400" b="1"/>
            </a:lvl1pPr>
          </a:lstStyle>
          <a:p>
            <a:pPr marL="0" indent="0">
              <a:spcBef>
                <a:spcPts val="500"/>
              </a:spcBef>
              <a:buSzTx/>
              <a:buFontTx/>
              <a:buNone/>
              <a:defRPr sz="2400" b="1"/>
            </a:pPr>
            <a:endParaRPr/>
          </a:p>
        </p:txBody>
      </p:sp>
      <p:sp>
        <p:nvSpPr>
          <p:cNvPr id="50" name="Shape 5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Shape 57"/>
          <p:cNvSpPr>
            <a:spLocks noGrp="1"/>
          </p:cNvSpPr>
          <p:nvPr>
            <p:ph type="title"/>
          </p:nvPr>
        </p:nvSpPr>
        <p:spPr>
          <a:prstGeom prst="rect">
            <a:avLst/>
          </a:prstGeom>
        </p:spPr>
        <p:txBody>
          <a:bodyPr/>
          <a:lstStyle/>
          <a:p>
            <a:r>
              <a:t>Title Text</a:t>
            </a:r>
          </a:p>
        </p:txBody>
      </p:sp>
      <p:sp>
        <p:nvSpPr>
          <p:cNvPr id="58" name="Shape 5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Shape 6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Shape 72"/>
          <p:cNvSpPr>
            <a:spLocks noGrp="1"/>
          </p:cNvSpPr>
          <p:nvPr>
            <p:ph type="title"/>
          </p:nvPr>
        </p:nvSpPr>
        <p:spPr>
          <a:xfrm>
            <a:off x="609600" y="273050"/>
            <a:ext cx="4011085" cy="1162050"/>
          </a:xfrm>
          <a:prstGeom prst="rect">
            <a:avLst/>
          </a:prstGeom>
        </p:spPr>
        <p:txBody>
          <a:bodyPr anchor="b"/>
          <a:lstStyle>
            <a:lvl1pPr algn="l">
              <a:defRPr sz="2000" b="1"/>
            </a:lvl1pPr>
          </a:lstStyle>
          <a:p>
            <a:r>
              <a:t>Title Text</a:t>
            </a:r>
          </a:p>
        </p:txBody>
      </p:sp>
      <p:sp>
        <p:nvSpPr>
          <p:cNvPr id="73" name="Shape 73"/>
          <p:cNvSpPr>
            <a:spLocks noGrp="1"/>
          </p:cNvSpPr>
          <p:nvPr>
            <p:ph type="body" idx="1"/>
          </p:nvPr>
        </p:nvSpPr>
        <p:spPr>
          <a:xfrm>
            <a:off x="4766733" y="273053"/>
            <a:ext cx="6815667" cy="585311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4" name="Shape 74"/>
          <p:cNvSpPr>
            <a:spLocks noGrp="1"/>
          </p:cNvSpPr>
          <p:nvPr>
            <p:ph type="body" sz="half" idx="13"/>
          </p:nvPr>
        </p:nvSpPr>
        <p:spPr>
          <a:xfrm>
            <a:off x="609601" y="1435103"/>
            <a:ext cx="4011087" cy="4691063"/>
          </a:xfrm>
          <a:prstGeom prst="rect">
            <a:avLst/>
          </a:prstGeom>
        </p:spPr>
        <p:txBody>
          <a:bodyPr/>
          <a:lstStyle>
            <a:lvl1pPr marL="0" indent="0">
              <a:spcBef>
                <a:spcPts val="300"/>
              </a:spcBef>
              <a:buSzTx/>
              <a:buFontTx/>
              <a:buNone/>
              <a:defRPr sz="1400"/>
            </a:lvl1pPr>
          </a:lstStyle>
          <a:p>
            <a:pPr marL="0" indent="0">
              <a:spcBef>
                <a:spcPts val="300"/>
              </a:spcBef>
              <a:buSzTx/>
              <a:buFontTx/>
              <a:buNone/>
              <a:defRPr sz="1400"/>
            </a:pPr>
            <a:endParaRPr/>
          </a:p>
        </p:txBody>
      </p:sp>
      <p:sp>
        <p:nvSpPr>
          <p:cNvPr id="75" name="Shape 7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Shape 82"/>
          <p:cNvSpPr>
            <a:spLocks noGrp="1"/>
          </p:cNvSpPr>
          <p:nvPr>
            <p:ph type="title"/>
          </p:nvPr>
        </p:nvSpPr>
        <p:spPr>
          <a:xfrm>
            <a:off x="2389720" y="4800600"/>
            <a:ext cx="7315201" cy="566738"/>
          </a:xfrm>
          <a:prstGeom prst="rect">
            <a:avLst/>
          </a:prstGeom>
        </p:spPr>
        <p:txBody>
          <a:bodyPr anchor="b"/>
          <a:lstStyle>
            <a:lvl1pPr algn="l">
              <a:defRPr sz="2000" b="1"/>
            </a:lvl1pPr>
          </a:lstStyle>
          <a:p>
            <a:r>
              <a:t>Title Text</a:t>
            </a:r>
          </a:p>
        </p:txBody>
      </p:sp>
      <p:sp>
        <p:nvSpPr>
          <p:cNvPr id="83" name="Shape 83"/>
          <p:cNvSpPr>
            <a:spLocks noGrp="1"/>
          </p:cNvSpPr>
          <p:nvPr>
            <p:ph type="pic" sz="half" idx="13"/>
          </p:nvPr>
        </p:nvSpPr>
        <p:spPr>
          <a:xfrm>
            <a:off x="2389720" y="612775"/>
            <a:ext cx="7315201" cy="4114800"/>
          </a:xfrm>
          <a:prstGeom prst="rect">
            <a:avLst/>
          </a:prstGeom>
        </p:spPr>
        <p:txBody>
          <a:bodyPr lIns="91439" rIns="91439">
            <a:noAutofit/>
          </a:bodyPr>
          <a:lstStyle/>
          <a:p>
            <a:endParaRPr/>
          </a:p>
        </p:txBody>
      </p:sp>
      <p:sp>
        <p:nvSpPr>
          <p:cNvPr id="84" name="Shape 84"/>
          <p:cNvSpPr>
            <a:spLocks noGrp="1"/>
          </p:cNvSpPr>
          <p:nvPr>
            <p:ph type="body" sz="quarter" idx="1"/>
          </p:nvPr>
        </p:nvSpPr>
        <p:spPr>
          <a:xfrm>
            <a:off x="2389720" y="5367340"/>
            <a:ext cx="7315201" cy="804863"/>
          </a:xfrm>
          <a:prstGeom prst="rect">
            <a:avLst/>
          </a:prstGeom>
        </p:spPr>
        <p:txBody>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85" name="Shape 8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609600" y="274641"/>
            <a:ext cx="10972800" cy="1143001"/>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normAutofit/>
          </a:bodyPr>
          <a:lstStyle/>
          <a:p>
            <a:r>
              <a:t>Title Text</a:t>
            </a:r>
          </a:p>
        </p:txBody>
      </p:sp>
      <p:sp>
        <p:nvSpPr>
          <p:cNvPr id="3" name="Shape 3"/>
          <p:cNvSpPr>
            <a:spLocks noGrp="1"/>
          </p:cNvSpPr>
          <p:nvPr>
            <p:ph type="body" idx="1"/>
          </p:nvPr>
        </p:nvSpPr>
        <p:spPr>
          <a:xfrm>
            <a:off x="609600" y="1600203"/>
            <a:ext cx="10972800" cy="4525963"/>
          </a:xfrm>
          <a:prstGeom prst="rect">
            <a:avLst/>
          </a:prstGeom>
          <a:ln w="12700">
            <a:miter lim="400000"/>
          </a:ln>
          <a:extLst>
            <a:ext uri="{C572A759-6A51-4108-AA02-DFA0A04FC94B}">
              <ma14:wrappingTextBoxFlag xmlns="" xmlns:ma14="http://schemas.microsoft.com/office/mac/drawingml/2011/main"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4" name="Shape 4"/>
          <p:cNvSpPr>
            <a:spLocks noGrp="1"/>
          </p:cNvSpPr>
          <p:nvPr>
            <p:ph type="sldNum" sz="quarter" idx="2"/>
          </p:nvPr>
        </p:nvSpPr>
        <p:spPr>
          <a:xfrm>
            <a:off x="11307330" y="6400416"/>
            <a:ext cx="275073" cy="276999"/>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1pPr>
      <a:lvl2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2pPr>
      <a:lvl3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3pPr>
      <a:lvl4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4pPr>
      <a:lvl5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5pPr>
      <a:lvl6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6pPr>
      <a:lvl7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7pPr>
      <a:lvl8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8pPr>
      <a:lvl9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9pPr>
    </p:titleStyle>
    <p:bodyStyle>
      <a:lvl1pPr marL="342900" marR="0" indent="-3429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1pPr>
      <a:lvl2pPr marL="783771" marR="0" indent="-326571"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2pPr>
      <a:lvl3pPr marL="1219200" marR="0" indent="-3048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3pPr>
      <a:lvl4pPr marL="17373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4pPr>
      <a:lvl5pPr marL="21945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5pPr>
      <a:lvl6pPr marL="26517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6pPr>
      <a:lvl7pPr marL="31089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7pPr>
      <a:lvl8pPr marL="35661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8pPr>
      <a:lvl9pPr marL="40233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Shape 112"/>
          <p:cNvSpPr>
            <a:spLocks noGrp="1"/>
          </p:cNvSpPr>
          <p:nvPr>
            <p:ph type="ctrTitle"/>
          </p:nvPr>
        </p:nvSpPr>
        <p:spPr>
          <a:xfrm>
            <a:off x="2133603" y="2233605"/>
            <a:ext cx="7358113" cy="1500199"/>
          </a:xfrm>
          <a:prstGeom prst="rect">
            <a:avLst/>
          </a:prstGeom>
        </p:spPr>
        <p:txBody>
          <a:bodyPr/>
          <a:lstStyle>
            <a:lvl1pPr algn="l" defTabSz="658368">
              <a:defRPr sz="6912">
                <a:solidFill>
                  <a:srgbClr val="FFFFFF"/>
                </a:solidFill>
                <a:latin typeface="Bradley Hand ITC"/>
                <a:ea typeface="Bradley Hand ITC"/>
                <a:cs typeface="Bradley Hand ITC"/>
                <a:sym typeface="Bradley Hand ITC"/>
              </a:defRPr>
            </a:lvl1pPr>
          </a:lstStyle>
          <a:p>
            <a:r>
              <a:rPr dirty="0"/>
              <a:t>Holding a Grudge</a:t>
            </a: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8" name="Shape 138"/>
          <p:cNvSpPr>
            <a:spLocks noGrp="1"/>
          </p:cNvSpPr>
          <p:nvPr>
            <p:ph type="title"/>
          </p:nvPr>
        </p:nvSpPr>
        <p:spPr>
          <a:xfrm>
            <a:off x="1524000" y="0"/>
            <a:ext cx="8610600" cy="1143000"/>
          </a:xfrm>
          <a:prstGeom prst="rect">
            <a:avLst/>
          </a:prstGeom>
        </p:spPr>
        <p:txBody>
          <a:bodyPr/>
          <a:lstStyle/>
          <a:p>
            <a:pPr algn="l" defTabSz="539495">
              <a:defRPr sz="2596">
                <a:latin typeface="Bradley Hand ITC"/>
                <a:ea typeface="Bradley Hand ITC"/>
                <a:cs typeface="Bradley Hand ITC"/>
                <a:sym typeface="Bradley Hand ITC"/>
              </a:defRPr>
            </a:pPr>
            <a:r>
              <a:t>Holding a </a:t>
            </a:r>
            <a:br/>
            <a:r>
              <a:t>Grudge</a:t>
            </a:r>
          </a:p>
        </p:txBody>
      </p:sp>
      <p:sp>
        <p:nvSpPr>
          <p:cNvPr id="139" name="Shape 139"/>
          <p:cNvSpPr>
            <a:spLocks noGrp="1"/>
          </p:cNvSpPr>
          <p:nvPr>
            <p:ph type="body" idx="1"/>
          </p:nvPr>
        </p:nvSpPr>
        <p:spPr>
          <a:xfrm>
            <a:off x="1981200" y="1600200"/>
            <a:ext cx="8229600" cy="4953000"/>
          </a:xfrm>
          <a:prstGeom prst="rect">
            <a:avLst/>
          </a:prstGeom>
        </p:spPr>
        <p:txBody>
          <a:bodyPr/>
          <a:lstStyle/>
          <a:p>
            <a:pPr>
              <a:spcBef>
                <a:spcPts val="600"/>
              </a:spcBef>
              <a:defRPr sz="2900">
                <a:solidFill>
                  <a:srgbClr val="FFFFFF"/>
                </a:solidFill>
                <a:latin typeface="Arial"/>
                <a:ea typeface="Arial"/>
                <a:cs typeface="Arial"/>
                <a:sym typeface="Arial"/>
              </a:defRPr>
            </a:pPr>
            <a:r>
              <a:rPr dirty="0">
                <a:latin typeface="Candara" panose="020E0502030303020204" pitchFamily="34" charset="0"/>
              </a:rPr>
              <a:t>What if they don’t ask for forgiveness?</a:t>
            </a:r>
          </a:p>
          <a:p>
            <a:pPr marL="742950" lvl="1" indent="-285750">
              <a:spcBef>
                <a:spcPts val="600"/>
              </a:spcBef>
              <a:defRPr sz="2500">
                <a:solidFill>
                  <a:srgbClr val="FFFFFF"/>
                </a:solidFill>
                <a:latin typeface="Arial"/>
                <a:ea typeface="Arial"/>
                <a:cs typeface="Arial"/>
                <a:sym typeface="Arial"/>
              </a:defRPr>
            </a:pPr>
            <a:r>
              <a:rPr dirty="0">
                <a:latin typeface="Candara" panose="020E0502030303020204" pitchFamily="34" charset="0"/>
              </a:rPr>
              <a:t>Then Jesus said, "Father, forgive them, for they do not know what they </a:t>
            </a:r>
            <a:r>
              <a:rPr dirty="0" err="1">
                <a:latin typeface="Candara" panose="020E0502030303020204" pitchFamily="34" charset="0"/>
              </a:rPr>
              <a:t>do."And</a:t>
            </a:r>
            <a:r>
              <a:rPr dirty="0">
                <a:latin typeface="Candara" panose="020E0502030303020204" pitchFamily="34" charset="0"/>
              </a:rPr>
              <a:t> they divided His garments and cast lots. (Luke 23:34)</a:t>
            </a:r>
          </a:p>
          <a:p>
            <a:pPr marL="742950" lvl="1" indent="-285750">
              <a:spcBef>
                <a:spcPts val="600"/>
              </a:spcBef>
              <a:defRPr sz="2500">
                <a:solidFill>
                  <a:srgbClr val="FFFFFF"/>
                </a:solidFill>
                <a:latin typeface="Arial"/>
                <a:ea typeface="Arial"/>
                <a:cs typeface="Arial"/>
                <a:sym typeface="Arial"/>
              </a:defRPr>
            </a:pPr>
            <a:r>
              <a:rPr dirty="0">
                <a:latin typeface="Candara" panose="020E0502030303020204" pitchFamily="34" charset="0"/>
              </a:rPr>
              <a:t>Then he knelt down and cried out with a loud voice, "Lord, do not charge them with this sin." And when he had said this, he fell asleep. (Acts 7:60) </a:t>
            </a:r>
          </a:p>
          <a:p>
            <a:pPr marL="742950" lvl="1" indent="-285750">
              <a:spcBef>
                <a:spcPts val="600"/>
              </a:spcBef>
              <a:defRPr sz="2500">
                <a:solidFill>
                  <a:srgbClr val="FFFFFF"/>
                </a:solidFill>
                <a:latin typeface="Arial"/>
                <a:ea typeface="Arial"/>
                <a:cs typeface="Arial"/>
                <a:sym typeface="Arial"/>
              </a:defRPr>
            </a:pPr>
            <a:r>
              <a:rPr dirty="0">
                <a:latin typeface="Candara" panose="020E0502030303020204" pitchFamily="34" charset="0"/>
              </a:rPr>
              <a:t>We need to have the spirit that wants to forgive, though God only forgives when people repent.</a:t>
            </a:r>
          </a:p>
          <a:p>
            <a:pPr marL="742950" lvl="1" indent="-285750">
              <a:spcBef>
                <a:spcPts val="600"/>
              </a:spcBef>
              <a:defRPr sz="2500">
                <a:solidFill>
                  <a:srgbClr val="FFFFFF"/>
                </a:solidFill>
                <a:latin typeface="Arial"/>
                <a:ea typeface="Arial"/>
                <a:cs typeface="Arial"/>
                <a:sym typeface="Arial"/>
              </a:defRPr>
            </a:pPr>
            <a:r>
              <a:rPr dirty="0">
                <a:latin typeface="Candara" panose="020E0502030303020204" pitchFamily="34" charset="0"/>
              </a:rPr>
              <a:t>Release your hurt, pain, and ill will towards them.</a:t>
            </a:r>
          </a:p>
        </p:txBody>
      </p:sp>
    </p:spTree>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med">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9" presetClass="entr" fill="hold" grpId="0" nodeType="afterEffect">
                                  <p:stCondLst>
                                    <p:cond delay="0"/>
                                  </p:stCondLst>
                                  <p:iterate>
                                    <p:tmAbs val="0"/>
                                  </p:iterate>
                                  <p:childTnLst>
                                    <p:set>
                                      <p:cBhvr>
                                        <p:cTn id="6" fill="hold"/>
                                        <p:tgtEl>
                                          <p:spTgt spid="139">
                                            <p:bg/>
                                          </p:spTgt>
                                        </p:tgtEl>
                                        <p:attrNameLst>
                                          <p:attrName>style.visibility</p:attrName>
                                        </p:attrNameLst>
                                      </p:cBhvr>
                                      <p:to>
                                        <p:strVal val="visible"/>
                                      </p:to>
                                    </p:set>
                                    <p:animEffect transition="in" filter="dissolve">
                                      <p:cBhvr>
                                        <p:cTn id="7" dur="2000"/>
                                        <p:tgtEl>
                                          <p:spTgt spid="139">
                                            <p:bg/>
                                          </p:spTgt>
                                        </p:tgtEl>
                                      </p:cBhvr>
                                    </p:animEffect>
                                  </p:childTnLst>
                                </p:cTn>
                              </p:par>
                              <p:par>
                                <p:cTn id="8" presetID="9" presetClass="entr" presetSubtype="0" fill="hold" grpId="0" nodeType="withEffect">
                                  <p:stCondLst>
                                    <p:cond delay="0"/>
                                  </p:stCondLst>
                                  <p:iterate>
                                    <p:tmAbs val="0"/>
                                  </p:iterate>
                                  <p:childTnLst>
                                    <p:set>
                                      <p:cBhvr>
                                        <p:cTn id="9" fill="hold"/>
                                        <p:tgtEl>
                                          <p:spTgt spid="139">
                                            <p:txEl>
                                              <p:pRg st="0" end="0"/>
                                            </p:txEl>
                                          </p:spTgt>
                                        </p:tgtEl>
                                        <p:attrNameLst>
                                          <p:attrName>style.visibility</p:attrName>
                                        </p:attrNameLst>
                                      </p:cBhvr>
                                      <p:to>
                                        <p:strVal val="visible"/>
                                      </p:to>
                                    </p:set>
                                    <p:animEffect transition="in" filter="dissolve">
                                      <p:cBhvr>
                                        <p:cTn id="10" dur="2000"/>
                                        <p:tgtEl>
                                          <p:spTgt spid="139">
                                            <p:txEl>
                                              <p:pRg st="0" end="0"/>
                                            </p:txEl>
                                          </p:spTgt>
                                        </p:tgtEl>
                                      </p:cBhvr>
                                    </p:animEffect>
                                  </p:childTnLst>
                                </p:cTn>
                              </p:par>
                              <p:par>
                                <p:cTn id="11" presetID="9" presetClass="entr" presetSubtype="0" fill="hold" grpId="0" nodeType="withEffect">
                                  <p:stCondLst>
                                    <p:cond delay="0"/>
                                  </p:stCondLst>
                                  <p:iterate>
                                    <p:tmAbs val="0"/>
                                  </p:iterate>
                                  <p:childTnLst>
                                    <p:set>
                                      <p:cBhvr>
                                        <p:cTn id="12" fill="hold"/>
                                        <p:tgtEl>
                                          <p:spTgt spid="139">
                                            <p:txEl>
                                              <p:pRg st="1" end="1"/>
                                            </p:txEl>
                                          </p:spTgt>
                                        </p:tgtEl>
                                        <p:attrNameLst>
                                          <p:attrName>style.visibility</p:attrName>
                                        </p:attrNameLst>
                                      </p:cBhvr>
                                      <p:to>
                                        <p:strVal val="visible"/>
                                      </p:to>
                                    </p:set>
                                    <p:animEffect transition="in" filter="dissolve">
                                      <p:cBhvr>
                                        <p:cTn id="13" dur="2000"/>
                                        <p:tgtEl>
                                          <p:spTgt spid="139">
                                            <p:txEl>
                                              <p:pRg st="1" end="1"/>
                                            </p:txEl>
                                          </p:spTgt>
                                        </p:tgtEl>
                                      </p:cBhvr>
                                    </p:animEffect>
                                  </p:childTnLst>
                                </p:cTn>
                              </p:par>
                              <p:par>
                                <p:cTn id="14" presetID="9" presetClass="entr" presetSubtype="0" fill="hold" grpId="0" nodeType="withEffect">
                                  <p:stCondLst>
                                    <p:cond delay="0"/>
                                  </p:stCondLst>
                                  <p:iterate>
                                    <p:tmAbs val="0"/>
                                  </p:iterate>
                                  <p:childTnLst>
                                    <p:set>
                                      <p:cBhvr>
                                        <p:cTn id="15" fill="hold"/>
                                        <p:tgtEl>
                                          <p:spTgt spid="139">
                                            <p:txEl>
                                              <p:pRg st="2" end="2"/>
                                            </p:txEl>
                                          </p:spTgt>
                                        </p:tgtEl>
                                        <p:attrNameLst>
                                          <p:attrName>style.visibility</p:attrName>
                                        </p:attrNameLst>
                                      </p:cBhvr>
                                      <p:to>
                                        <p:strVal val="visible"/>
                                      </p:to>
                                    </p:set>
                                    <p:animEffect transition="in" filter="dissolve">
                                      <p:cBhvr>
                                        <p:cTn id="16" dur="2000"/>
                                        <p:tgtEl>
                                          <p:spTgt spid="139">
                                            <p:txEl>
                                              <p:pRg st="2" end="2"/>
                                            </p:txEl>
                                          </p:spTgt>
                                        </p:tgtEl>
                                      </p:cBhvr>
                                    </p:animEffect>
                                  </p:childTnLst>
                                </p:cTn>
                              </p:par>
                              <p:par>
                                <p:cTn id="17" presetID="9" presetClass="entr" presetSubtype="0" fill="hold" grpId="0" nodeType="withEffect">
                                  <p:stCondLst>
                                    <p:cond delay="0"/>
                                  </p:stCondLst>
                                  <p:iterate>
                                    <p:tmAbs val="0"/>
                                  </p:iterate>
                                  <p:childTnLst>
                                    <p:set>
                                      <p:cBhvr>
                                        <p:cTn id="18" fill="hold"/>
                                        <p:tgtEl>
                                          <p:spTgt spid="139">
                                            <p:txEl>
                                              <p:pRg st="3" end="3"/>
                                            </p:txEl>
                                          </p:spTgt>
                                        </p:tgtEl>
                                        <p:attrNameLst>
                                          <p:attrName>style.visibility</p:attrName>
                                        </p:attrNameLst>
                                      </p:cBhvr>
                                      <p:to>
                                        <p:strVal val="visible"/>
                                      </p:to>
                                    </p:set>
                                    <p:animEffect transition="in" filter="dissolve">
                                      <p:cBhvr>
                                        <p:cTn id="19" dur="2000"/>
                                        <p:tgtEl>
                                          <p:spTgt spid="139">
                                            <p:txEl>
                                              <p:pRg st="3" end="3"/>
                                            </p:txEl>
                                          </p:spTgt>
                                        </p:tgtEl>
                                      </p:cBhvr>
                                    </p:animEffect>
                                  </p:childTnLst>
                                </p:cTn>
                              </p:par>
                              <p:par>
                                <p:cTn id="20" presetID="9" presetClass="entr" presetSubtype="0" fill="hold" grpId="0" nodeType="withEffect">
                                  <p:stCondLst>
                                    <p:cond delay="0"/>
                                  </p:stCondLst>
                                  <p:iterate>
                                    <p:tmAbs val="0"/>
                                  </p:iterate>
                                  <p:childTnLst>
                                    <p:set>
                                      <p:cBhvr>
                                        <p:cTn id="21" fill="hold"/>
                                        <p:tgtEl>
                                          <p:spTgt spid="139">
                                            <p:txEl>
                                              <p:pRg st="4" end="4"/>
                                            </p:txEl>
                                          </p:spTgt>
                                        </p:tgtEl>
                                        <p:attrNameLst>
                                          <p:attrName>style.visibility</p:attrName>
                                        </p:attrNameLst>
                                      </p:cBhvr>
                                      <p:to>
                                        <p:strVal val="visible"/>
                                      </p:to>
                                    </p:set>
                                    <p:animEffect transition="in" filter="dissolve">
                                      <p:cBhvr>
                                        <p:cTn id="22" dur="2000"/>
                                        <p:tgtEl>
                                          <p:spTgt spid="13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 grpId="0" build="p" animBg="1" advAuto="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Shape 114"/>
          <p:cNvSpPr>
            <a:spLocks noGrp="1"/>
          </p:cNvSpPr>
          <p:nvPr>
            <p:ph type="title"/>
          </p:nvPr>
        </p:nvSpPr>
        <p:spPr>
          <a:xfrm>
            <a:off x="1524000" y="0"/>
            <a:ext cx="8610600" cy="1143000"/>
          </a:xfrm>
          <a:prstGeom prst="rect">
            <a:avLst/>
          </a:prstGeom>
        </p:spPr>
        <p:txBody>
          <a:bodyPr/>
          <a:lstStyle/>
          <a:p>
            <a:pPr algn="l" defTabSz="539495">
              <a:defRPr sz="2596">
                <a:latin typeface="Bradley Hand ITC"/>
                <a:ea typeface="Bradley Hand ITC"/>
                <a:cs typeface="Bradley Hand ITC"/>
                <a:sym typeface="Bradley Hand ITC"/>
              </a:defRPr>
            </a:pPr>
            <a:r>
              <a:t>Holding a </a:t>
            </a:r>
            <a:br/>
            <a:r>
              <a:t>Grudge</a:t>
            </a:r>
          </a:p>
        </p:txBody>
      </p:sp>
      <p:sp>
        <p:nvSpPr>
          <p:cNvPr id="115" name="Shape 115"/>
          <p:cNvSpPr>
            <a:spLocks noGrp="1"/>
          </p:cNvSpPr>
          <p:nvPr>
            <p:ph type="body" idx="1"/>
          </p:nvPr>
        </p:nvSpPr>
        <p:spPr>
          <a:xfrm>
            <a:off x="1981200" y="1371600"/>
            <a:ext cx="8229600" cy="5486400"/>
          </a:xfrm>
          <a:prstGeom prst="rect">
            <a:avLst/>
          </a:prstGeom>
        </p:spPr>
        <p:txBody>
          <a:bodyPr/>
          <a:lstStyle/>
          <a:p>
            <a:pPr>
              <a:lnSpc>
                <a:spcPct val="90000"/>
              </a:lnSpc>
              <a:spcBef>
                <a:spcPts val="600"/>
              </a:spcBef>
              <a:defRPr sz="2700" b="1">
                <a:solidFill>
                  <a:srgbClr val="FFFFFF"/>
                </a:solidFill>
                <a:latin typeface="+mj-lt"/>
                <a:ea typeface="+mj-ea"/>
                <a:cs typeface="+mj-cs"/>
                <a:sym typeface="Helvetica"/>
              </a:defRPr>
            </a:pPr>
            <a:r>
              <a:rPr dirty="0">
                <a:latin typeface="Candara" panose="020E0502030303020204" pitchFamily="34" charset="0"/>
              </a:rPr>
              <a:t>God Commands Us Not To Bear Grudges</a:t>
            </a:r>
          </a:p>
          <a:p>
            <a:pPr marL="742950" lvl="1" indent="-285750">
              <a:lnSpc>
                <a:spcPct val="90000"/>
              </a:lnSpc>
              <a:spcBef>
                <a:spcPts val="500"/>
              </a:spcBef>
              <a:defRPr sz="2300" i="1">
                <a:solidFill>
                  <a:srgbClr val="FFFFFF"/>
                </a:solidFill>
                <a:latin typeface="+mj-lt"/>
                <a:ea typeface="+mj-ea"/>
                <a:cs typeface="+mj-cs"/>
                <a:sym typeface="Helvetica"/>
              </a:defRPr>
            </a:pPr>
            <a:r>
              <a:rPr dirty="0">
                <a:latin typeface="Candara" panose="020E0502030303020204" pitchFamily="34" charset="0"/>
              </a:rPr>
              <a:t>“You shall not take vengeance, </a:t>
            </a:r>
            <a:r>
              <a:rPr u="sng" dirty="0">
                <a:latin typeface="Candara" panose="020E0502030303020204" pitchFamily="34" charset="0"/>
              </a:rPr>
              <a:t>nor bear any grudge </a:t>
            </a:r>
            <a:r>
              <a:rPr dirty="0">
                <a:latin typeface="Candara" panose="020E0502030303020204" pitchFamily="34" charset="0"/>
              </a:rPr>
              <a:t>against the children of your people, but you shall love your neighbor as yourself: I am the Lord.” (Lev 19:18)</a:t>
            </a:r>
          </a:p>
          <a:p>
            <a:pPr marL="742950" lvl="1" indent="-285750">
              <a:lnSpc>
                <a:spcPct val="90000"/>
              </a:lnSpc>
              <a:spcBef>
                <a:spcPts val="500"/>
              </a:spcBef>
              <a:defRPr sz="2300" i="1">
                <a:solidFill>
                  <a:srgbClr val="FFFFFF"/>
                </a:solidFill>
                <a:latin typeface="+mj-lt"/>
                <a:ea typeface="+mj-ea"/>
                <a:cs typeface="+mj-cs"/>
                <a:sym typeface="Helvetica"/>
              </a:defRPr>
            </a:pPr>
            <a:r>
              <a:rPr dirty="0">
                <a:latin typeface="Candara" panose="020E0502030303020204" pitchFamily="34" charset="0"/>
              </a:rPr>
              <a:t>“</a:t>
            </a:r>
            <a:r>
              <a:rPr u="sng" dirty="0">
                <a:latin typeface="Candara" panose="020E0502030303020204" pitchFamily="34" charset="0"/>
              </a:rPr>
              <a:t>Grudge not one against another</a:t>
            </a:r>
            <a:r>
              <a:rPr dirty="0">
                <a:latin typeface="Candara" panose="020E0502030303020204" pitchFamily="34" charset="0"/>
              </a:rPr>
              <a:t>, brethren, lest ye be condemned:” (James 5:9)</a:t>
            </a:r>
          </a:p>
          <a:p>
            <a:pPr marL="742950" lvl="1" indent="-285750">
              <a:lnSpc>
                <a:spcPct val="90000"/>
              </a:lnSpc>
              <a:spcBef>
                <a:spcPts val="500"/>
              </a:spcBef>
              <a:defRPr sz="2300" i="1">
                <a:solidFill>
                  <a:srgbClr val="FFFFFF"/>
                </a:solidFill>
                <a:latin typeface="+mj-lt"/>
                <a:ea typeface="+mj-ea"/>
                <a:cs typeface="+mj-cs"/>
                <a:sym typeface="Helvetica"/>
              </a:defRPr>
            </a:pPr>
            <a:r>
              <a:rPr dirty="0">
                <a:latin typeface="Candara" panose="020E0502030303020204" pitchFamily="34" charset="0"/>
              </a:rPr>
              <a:t>“Repay no one evil for evil. Have regard for good things in the sight of all men.” (Rom 12:17)</a:t>
            </a:r>
          </a:p>
          <a:p>
            <a:pPr marL="742950" lvl="1" indent="-285750">
              <a:lnSpc>
                <a:spcPct val="90000"/>
              </a:lnSpc>
              <a:spcBef>
                <a:spcPts val="500"/>
              </a:spcBef>
              <a:defRPr sz="2300" i="1">
                <a:solidFill>
                  <a:srgbClr val="FFFFFF"/>
                </a:solidFill>
                <a:latin typeface="+mj-lt"/>
                <a:ea typeface="+mj-ea"/>
                <a:cs typeface="+mj-cs"/>
                <a:sym typeface="Helvetica"/>
              </a:defRPr>
            </a:pPr>
            <a:r>
              <a:rPr dirty="0">
                <a:latin typeface="Candara" panose="020E0502030303020204" pitchFamily="34" charset="0"/>
              </a:rPr>
              <a:t>“See that no one renders evil for evil to anyone, but always pursue what is good both for yourselves and for all.” (1 </a:t>
            </a:r>
            <a:r>
              <a:rPr dirty="0" err="1">
                <a:latin typeface="Candara" panose="020E0502030303020204" pitchFamily="34" charset="0"/>
              </a:rPr>
              <a:t>Thess</a:t>
            </a:r>
            <a:r>
              <a:rPr dirty="0">
                <a:latin typeface="Candara" panose="020E0502030303020204" pitchFamily="34" charset="0"/>
              </a:rPr>
              <a:t> 5:15)</a:t>
            </a:r>
          </a:p>
          <a:p>
            <a:pPr marL="742950" lvl="1" indent="-285750">
              <a:lnSpc>
                <a:spcPct val="90000"/>
              </a:lnSpc>
              <a:spcBef>
                <a:spcPts val="500"/>
              </a:spcBef>
              <a:defRPr sz="2300" i="1">
                <a:solidFill>
                  <a:srgbClr val="FFFFFF"/>
                </a:solidFill>
                <a:latin typeface="+mj-lt"/>
                <a:ea typeface="+mj-ea"/>
                <a:cs typeface="+mj-cs"/>
                <a:sym typeface="Helvetica"/>
              </a:defRPr>
            </a:pPr>
            <a:r>
              <a:rPr dirty="0">
                <a:latin typeface="Candara" panose="020E0502030303020204" pitchFamily="34" charset="0"/>
              </a:rPr>
              <a:t>“not returning evil for evil or reviling for reviling, but on the contrary blessing, knowing that you were called to this, that you may inherit a blessing.” (1 Peter 3:9)</a:t>
            </a:r>
          </a:p>
        </p:txBody>
      </p:sp>
    </p:spTree>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med">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iterate>
                                    <p:tmAbs val="0"/>
                                  </p:iterate>
                                  <p:childTnLst>
                                    <p:set>
                                      <p:cBhvr>
                                        <p:cTn id="6" fill="hold"/>
                                        <p:tgtEl>
                                          <p:spTgt spid="115">
                                            <p:txEl>
                                              <p:pRg st="0" end="0"/>
                                            </p:txEl>
                                          </p:spTgt>
                                        </p:tgtEl>
                                        <p:attrNameLst>
                                          <p:attrName>style.visibility</p:attrName>
                                        </p:attrNameLst>
                                      </p:cBhvr>
                                      <p:to>
                                        <p:strVal val="visible"/>
                                      </p:to>
                                    </p:set>
                                    <p:animEffect transition="in" filter="dissolve">
                                      <p:cBhvr>
                                        <p:cTn id="7" dur="2000"/>
                                        <p:tgtEl>
                                          <p:spTgt spid="1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fill="hold" grpId="0" nodeType="clickEffect">
                                  <p:stCondLst>
                                    <p:cond delay="0"/>
                                  </p:stCondLst>
                                  <p:iterate>
                                    <p:tmAbs val="0"/>
                                  </p:iterate>
                                  <p:childTnLst>
                                    <p:set>
                                      <p:cBhvr>
                                        <p:cTn id="11" fill="hold"/>
                                        <p:tgtEl>
                                          <p:spTgt spid="115">
                                            <p:txEl>
                                              <p:pRg st="1" end="1"/>
                                            </p:txEl>
                                          </p:spTgt>
                                        </p:tgtEl>
                                        <p:attrNameLst>
                                          <p:attrName>style.visibility</p:attrName>
                                        </p:attrNameLst>
                                      </p:cBhvr>
                                      <p:to>
                                        <p:strVal val="visible"/>
                                      </p:to>
                                    </p:set>
                                    <p:animEffect transition="in" filter="dissolve">
                                      <p:cBhvr>
                                        <p:cTn id="12" dur="2000"/>
                                        <p:tgtEl>
                                          <p:spTgt spid="1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fill="hold" grpId="0" nodeType="clickEffect">
                                  <p:stCondLst>
                                    <p:cond delay="0"/>
                                  </p:stCondLst>
                                  <p:iterate>
                                    <p:tmAbs val="0"/>
                                  </p:iterate>
                                  <p:childTnLst>
                                    <p:set>
                                      <p:cBhvr>
                                        <p:cTn id="16" fill="hold"/>
                                        <p:tgtEl>
                                          <p:spTgt spid="115">
                                            <p:txEl>
                                              <p:pRg st="2" end="2"/>
                                            </p:txEl>
                                          </p:spTgt>
                                        </p:tgtEl>
                                        <p:attrNameLst>
                                          <p:attrName>style.visibility</p:attrName>
                                        </p:attrNameLst>
                                      </p:cBhvr>
                                      <p:to>
                                        <p:strVal val="visible"/>
                                      </p:to>
                                    </p:set>
                                    <p:animEffect transition="in" filter="dissolve">
                                      <p:cBhvr>
                                        <p:cTn id="17" dur="2000"/>
                                        <p:tgtEl>
                                          <p:spTgt spid="11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fill="hold" grpId="0" nodeType="clickEffect">
                                  <p:stCondLst>
                                    <p:cond delay="0"/>
                                  </p:stCondLst>
                                  <p:iterate>
                                    <p:tmAbs val="0"/>
                                  </p:iterate>
                                  <p:childTnLst>
                                    <p:set>
                                      <p:cBhvr>
                                        <p:cTn id="21" fill="hold"/>
                                        <p:tgtEl>
                                          <p:spTgt spid="115">
                                            <p:txEl>
                                              <p:pRg st="3" end="3"/>
                                            </p:txEl>
                                          </p:spTgt>
                                        </p:tgtEl>
                                        <p:attrNameLst>
                                          <p:attrName>style.visibility</p:attrName>
                                        </p:attrNameLst>
                                      </p:cBhvr>
                                      <p:to>
                                        <p:strVal val="visible"/>
                                      </p:to>
                                    </p:set>
                                    <p:animEffect transition="in" filter="dissolve">
                                      <p:cBhvr>
                                        <p:cTn id="22" dur="2000"/>
                                        <p:tgtEl>
                                          <p:spTgt spid="11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fill="hold" grpId="0" nodeType="clickEffect">
                                  <p:stCondLst>
                                    <p:cond delay="0"/>
                                  </p:stCondLst>
                                  <p:iterate>
                                    <p:tmAbs val="0"/>
                                  </p:iterate>
                                  <p:childTnLst>
                                    <p:set>
                                      <p:cBhvr>
                                        <p:cTn id="26" fill="hold"/>
                                        <p:tgtEl>
                                          <p:spTgt spid="115">
                                            <p:txEl>
                                              <p:pRg st="4" end="4"/>
                                            </p:txEl>
                                          </p:spTgt>
                                        </p:tgtEl>
                                        <p:attrNameLst>
                                          <p:attrName>style.visibility</p:attrName>
                                        </p:attrNameLst>
                                      </p:cBhvr>
                                      <p:to>
                                        <p:strVal val="visible"/>
                                      </p:to>
                                    </p:set>
                                    <p:animEffect transition="in" filter="dissolve">
                                      <p:cBhvr>
                                        <p:cTn id="27" dur="2000"/>
                                        <p:tgtEl>
                                          <p:spTgt spid="11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fill="hold" grpId="0" nodeType="clickEffect">
                                  <p:stCondLst>
                                    <p:cond delay="0"/>
                                  </p:stCondLst>
                                  <p:iterate>
                                    <p:tmAbs val="0"/>
                                  </p:iterate>
                                  <p:childTnLst>
                                    <p:set>
                                      <p:cBhvr>
                                        <p:cTn id="31" fill="hold"/>
                                        <p:tgtEl>
                                          <p:spTgt spid="115">
                                            <p:txEl>
                                              <p:pRg st="5" end="5"/>
                                            </p:txEl>
                                          </p:spTgt>
                                        </p:tgtEl>
                                        <p:attrNameLst>
                                          <p:attrName>style.visibility</p:attrName>
                                        </p:attrNameLst>
                                      </p:cBhvr>
                                      <p:to>
                                        <p:strVal val="visible"/>
                                      </p:to>
                                    </p:set>
                                    <p:animEffect transition="in" filter="dissolve">
                                      <p:cBhvr>
                                        <p:cTn id="32" dur="2000"/>
                                        <p:tgtEl>
                                          <p:spTgt spid="11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 grpId="0" uiExpand="1" build="p" bldLvl="5" advAuto="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Shape 117"/>
          <p:cNvSpPr>
            <a:spLocks noGrp="1"/>
          </p:cNvSpPr>
          <p:nvPr>
            <p:ph type="title"/>
          </p:nvPr>
        </p:nvSpPr>
        <p:spPr>
          <a:xfrm>
            <a:off x="1524000" y="0"/>
            <a:ext cx="8610600" cy="1143000"/>
          </a:xfrm>
          <a:prstGeom prst="rect">
            <a:avLst/>
          </a:prstGeom>
        </p:spPr>
        <p:txBody>
          <a:bodyPr/>
          <a:lstStyle/>
          <a:p>
            <a:pPr algn="l" defTabSz="539495">
              <a:defRPr sz="2596">
                <a:latin typeface="Bradley Hand ITC"/>
                <a:ea typeface="Bradley Hand ITC"/>
                <a:cs typeface="Bradley Hand ITC"/>
                <a:sym typeface="Bradley Hand ITC"/>
              </a:defRPr>
            </a:pPr>
            <a:r>
              <a:t>Holding a </a:t>
            </a:r>
            <a:br/>
            <a:r>
              <a:t>Grudge</a:t>
            </a:r>
          </a:p>
        </p:txBody>
      </p:sp>
      <p:sp>
        <p:nvSpPr>
          <p:cNvPr id="118" name="Shape 118"/>
          <p:cNvSpPr>
            <a:spLocks noGrp="1"/>
          </p:cNvSpPr>
          <p:nvPr>
            <p:ph type="body" idx="1"/>
          </p:nvPr>
        </p:nvSpPr>
        <p:spPr>
          <a:xfrm>
            <a:off x="1981200" y="1600200"/>
            <a:ext cx="8229600" cy="4953000"/>
          </a:xfrm>
          <a:prstGeom prst="rect">
            <a:avLst/>
          </a:prstGeom>
        </p:spPr>
        <p:txBody>
          <a:bodyPr/>
          <a:lstStyle/>
          <a:p>
            <a:pPr>
              <a:lnSpc>
                <a:spcPct val="90000"/>
              </a:lnSpc>
              <a:spcBef>
                <a:spcPts val="600"/>
              </a:spcBef>
              <a:defRPr sz="2700" b="1">
                <a:solidFill>
                  <a:srgbClr val="FFFFFF"/>
                </a:solidFill>
                <a:latin typeface="+mj-lt"/>
                <a:ea typeface="+mj-ea"/>
                <a:cs typeface="+mj-cs"/>
                <a:sym typeface="Helvetica"/>
              </a:defRPr>
            </a:pPr>
            <a:r>
              <a:rPr dirty="0">
                <a:latin typeface="Candara" panose="020E0502030303020204" pitchFamily="34" charset="0"/>
              </a:rPr>
              <a:t>God Commands Us Not To Bear Grudges</a:t>
            </a:r>
          </a:p>
          <a:p>
            <a:pPr marL="742950" lvl="1" indent="-285750">
              <a:lnSpc>
                <a:spcPct val="90000"/>
              </a:lnSpc>
              <a:spcBef>
                <a:spcPts val="500"/>
              </a:spcBef>
              <a:defRPr sz="2300" i="1">
                <a:solidFill>
                  <a:srgbClr val="FFFFFF"/>
                </a:solidFill>
                <a:latin typeface="+mj-lt"/>
                <a:ea typeface="+mj-ea"/>
                <a:cs typeface="+mj-cs"/>
                <a:sym typeface="Helvetica"/>
              </a:defRPr>
            </a:pPr>
            <a:r>
              <a:rPr dirty="0">
                <a:latin typeface="Candara" panose="020E0502030303020204" pitchFamily="34" charset="0"/>
              </a:rPr>
              <a:t>'Thus says the Lord God: Because the Philistines dealt vengefully and took vengeance with a spiteful heart, to destroy because of the </a:t>
            </a:r>
            <a:r>
              <a:rPr u="sng" dirty="0">
                <a:latin typeface="Candara" panose="020E0502030303020204" pitchFamily="34" charset="0"/>
              </a:rPr>
              <a:t>old hatred</a:t>
            </a:r>
            <a:r>
              <a:rPr dirty="0">
                <a:latin typeface="Candara" panose="020E0502030303020204" pitchFamily="34" charset="0"/>
              </a:rPr>
              <a:t>, therefore thus says the Lord God: "I will stretch out My hand against the Philistines, and I will cut off the </a:t>
            </a:r>
            <a:r>
              <a:rPr dirty="0" err="1">
                <a:latin typeface="Candara" panose="020E0502030303020204" pitchFamily="34" charset="0"/>
              </a:rPr>
              <a:t>Cherethites</a:t>
            </a:r>
            <a:r>
              <a:rPr dirty="0">
                <a:latin typeface="Candara" panose="020E0502030303020204" pitchFamily="34" charset="0"/>
              </a:rPr>
              <a:t> and destroy the remnant of the seacoast.  I will execute great vengeance on them with furious rebukes; and they shall know that I am the Lord, when I lay My vengeance upon them." (</a:t>
            </a:r>
            <a:r>
              <a:rPr dirty="0" err="1">
                <a:latin typeface="Candara" panose="020E0502030303020204" pitchFamily="34" charset="0"/>
              </a:rPr>
              <a:t>Ezek</a:t>
            </a:r>
            <a:r>
              <a:rPr dirty="0">
                <a:latin typeface="Candara" panose="020E0502030303020204" pitchFamily="34" charset="0"/>
              </a:rPr>
              <a:t> 25:15-17)</a:t>
            </a:r>
          </a:p>
        </p:txBody>
      </p:sp>
    </p:spTree>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med">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9" presetClass="entr" fill="hold" grpId="0" nodeType="clickEffect">
                                  <p:stCondLst>
                                    <p:cond delay="0"/>
                                  </p:stCondLst>
                                  <p:iterate>
                                    <p:tmAbs val="0"/>
                                  </p:iterate>
                                  <p:childTnLst>
                                    <p:set>
                                      <p:cBhvr>
                                        <p:cTn id="6" fill="hold"/>
                                        <p:tgtEl>
                                          <p:spTgt spid="118">
                                            <p:txEl>
                                              <p:pRg st="1" end="1"/>
                                            </p:txEl>
                                          </p:spTgt>
                                        </p:tgtEl>
                                        <p:attrNameLst>
                                          <p:attrName>style.visibility</p:attrName>
                                        </p:attrNameLst>
                                      </p:cBhvr>
                                      <p:to>
                                        <p:strVal val="visible"/>
                                      </p:to>
                                    </p:set>
                                    <p:animEffect transition="in" filter="dissolve">
                                      <p:cBhvr>
                                        <p:cTn id="7" dur="2000"/>
                                        <p:tgtEl>
                                          <p:spTgt spid="11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 grpId="0" build="p" bldLvl="5" animBg="1" advAuto="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Shape 120"/>
          <p:cNvSpPr>
            <a:spLocks noGrp="1"/>
          </p:cNvSpPr>
          <p:nvPr>
            <p:ph type="title"/>
          </p:nvPr>
        </p:nvSpPr>
        <p:spPr>
          <a:xfrm>
            <a:off x="1524000" y="0"/>
            <a:ext cx="8610600" cy="1143000"/>
          </a:xfrm>
          <a:prstGeom prst="rect">
            <a:avLst/>
          </a:prstGeom>
        </p:spPr>
        <p:txBody>
          <a:bodyPr/>
          <a:lstStyle/>
          <a:p>
            <a:pPr algn="l" defTabSz="539495">
              <a:defRPr sz="2596">
                <a:latin typeface="Bradley Hand ITC"/>
                <a:ea typeface="Bradley Hand ITC"/>
                <a:cs typeface="Bradley Hand ITC"/>
                <a:sym typeface="Bradley Hand ITC"/>
              </a:defRPr>
            </a:pPr>
            <a:r>
              <a:t>Holding a </a:t>
            </a:r>
            <a:br/>
            <a:r>
              <a:t>Grudge</a:t>
            </a:r>
          </a:p>
        </p:txBody>
      </p:sp>
      <p:sp>
        <p:nvSpPr>
          <p:cNvPr id="121" name="Shape 121"/>
          <p:cNvSpPr>
            <a:spLocks noGrp="1"/>
          </p:cNvSpPr>
          <p:nvPr>
            <p:ph type="body" idx="1"/>
          </p:nvPr>
        </p:nvSpPr>
        <p:spPr>
          <a:xfrm>
            <a:off x="1981200" y="1600200"/>
            <a:ext cx="8229600" cy="4953000"/>
          </a:xfrm>
          <a:prstGeom prst="rect">
            <a:avLst/>
          </a:prstGeom>
        </p:spPr>
        <p:txBody>
          <a:bodyPr/>
          <a:lstStyle/>
          <a:p>
            <a:pPr marL="325754" indent="-325754" defTabSz="868680">
              <a:defRPr sz="3040">
                <a:solidFill>
                  <a:srgbClr val="FFFFFF"/>
                </a:solidFill>
                <a:latin typeface="+mj-lt"/>
                <a:ea typeface="+mj-ea"/>
                <a:cs typeface="+mj-cs"/>
                <a:sym typeface="Helvetica"/>
              </a:defRPr>
            </a:pPr>
            <a:r>
              <a:rPr dirty="0">
                <a:latin typeface="Candara" panose="020E0502030303020204" pitchFamily="34" charset="0"/>
              </a:rPr>
              <a:t>God Commands Us To Forgive and Forget</a:t>
            </a:r>
          </a:p>
          <a:p>
            <a:pPr marL="705802" lvl="1" indent="-271462" defTabSz="868680">
              <a:spcBef>
                <a:spcPts val="600"/>
              </a:spcBef>
              <a:defRPr sz="2660">
                <a:solidFill>
                  <a:srgbClr val="FFFFFF"/>
                </a:solidFill>
                <a:latin typeface="+mj-lt"/>
                <a:ea typeface="+mj-ea"/>
                <a:cs typeface="+mj-cs"/>
                <a:sym typeface="Helvetica"/>
              </a:defRPr>
            </a:pPr>
            <a:r>
              <a:rPr dirty="0">
                <a:latin typeface="Candara" panose="020E0502030303020204" pitchFamily="34" charset="0"/>
              </a:rPr>
              <a:t>Mk. 11:25</a:t>
            </a:r>
            <a:r>
              <a:rPr>
                <a:latin typeface="Candara" panose="020E0502030303020204" pitchFamily="34" charset="0"/>
              </a:rPr>
              <a:t> “</a:t>
            </a:r>
            <a:r>
              <a:rPr lang="en-US">
                <a:latin typeface="Candara" panose="020E0502030303020204" pitchFamily="34" charset="0"/>
              </a:rPr>
              <a:t>A</a:t>
            </a:r>
            <a:r>
              <a:rPr>
                <a:latin typeface="Candara" panose="020E0502030303020204" pitchFamily="34" charset="0"/>
              </a:rPr>
              <a:t>nd </a:t>
            </a:r>
            <a:r>
              <a:rPr dirty="0">
                <a:latin typeface="Candara" panose="020E0502030303020204" pitchFamily="34" charset="0"/>
              </a:rPr>
              <a:t>whenever you stand praying, if you have anything against anyone, forgive him, that your Father in heaven may also forgive you your trespasses.”</a:t>
            </a:r>
          </a:p>
          <a:p>
            <a:pPr marL="705802" lvl="1" indent="-271462" defTabSz="868680">
              <a:spcBef>
                <a:spcPts val="600"/>
              </a:spcBef>
              <a:defRPr sz="2660">
                <a:solidFill>
                  <a:srgbClr val="FFFFFF"/>
                </a:solidFill>
                <a:latin typeface="+mj-lt"/>
                <a:ea typeface="+mj-ea"/>
                <a:cs typeface="+mj-cs"/>
                <a:sym typeface="Helvetica"/>
              </a:defRPr>
            </a:pPr>
            <a:r>
              <a:rPr dirty="0">
                <a:latin typeface="Candara" panose="020E0502030303020204" pitchFamily="34" charset="0"/>
              </a:rPr>
              <a:t>The unforgiving spirit is part of the old man </a:t>
            </a:r>
          </a:p>
          <a:p>
            <a:pPr marL="1085850" lvl="2" indent="-217170" defTabSz="868680">
              <a:spcBef>
                <a:spcPts val="500"/>
              </a:spcBef>
              <a:defRPr sz="2280">
                <a:solidFill>
                  <a:srgbClr val="FFFFFF"/>
                </a:solidFill>
                <a:latin typeface="+mj-lt"/>
                <a:ea typeface="+mj-ea"/>
                <a:cs typeface="+mj-cs"/>
                <a:sym typeface="Helvetica"/>
              </a:defRPr>
            </a:pPr>
            <a:r>
              <a:rPr dirty="0">
                <a:latin typeface="Candara" panose="020E0502030303020204" pitchFamily="34" charset="0"/>
              </a:rPr>
              <a:t>1 Pet. 2:1 - all in the list can be applied to grudges</a:t>
            </a:r>
          </a:p>
          <a:p>
            <a:pPr marL="705802" lvl="1" indent="-271462" defTabSz="868680">
              <a:spcBef>
                <a:spcPts val="600"/>
              </a:spcBef>
              <a:defRPr sz="2660">
                <a:solidFill>
                  <a:srgbClr val="FFFFFF"/>
                </a:solidFill>
                <a:latin typeface="+mj-lt"/>
                <a:ea typeface="+mj-ea"/>
                <a:cs typeface="+mj-cs"/>
                <a:sym typeface="Helvetica"/>
              </a:defRPr>
            </a:pPr>
            <a:r>
              <a:rPr dirty="0">
                <a:latin typeface="Candara" panose="020E0502030303020204" pitchFamily="34" charset="0"/>
              </a:rPr>
              <a:t>We are to forgive as God has forgiven.</a:t>
            </a:r>
          </a:p>
          <a:p>
            <a:pPr marL="1085850" lvl="2" indent="-217170" defTabSz="868680">
              <a:spcBef>
                <a:spcPts val="500"/>
              </a:spcBef>
              <a:defRPr sz="2280">
                <a:solidFill>
                  <a:srgbClr val="FFFFFF"/>
                </a:solidFill>
                <a:latin typeface="+mj-lt"/>
                <a:ea typeface="+mj-ea"/>
                <a:cs typeface="+mj-cs"/>
                <a:sym typeface="Helvetica"/>
              </a:defRPr>
            </a:pPr>
            <a:r>
              <a:rPr dirty="0">
                <a:latin typeface="Candara" panose="020E0502030303020204" pitchFamily="34" charset="0"/>
              </a:rPr>
              <a:t>Col. 3:13; Lk. 17:3-4; Matt. 18:21</a:t>
            </a:r>
          </a:p>
          <a:p>
            <a:pPr marL="705802" lvl="1" indent="-271462" defTabSz="868680">
              <a:spcBef>
                <a:spcPts val="600"/>
              </a:spcBef>
              <a:defRPr sz="2660">
                <a:solidFill>
                  <a:srgbClr val="FFFFFF"/>
                </a:solidFill>
                <a:latin typeface="+mj-lt"/>
                <a:ea typeface="+mj-ea"/>
                <a:cs typeface="+mj-cs"/>
                <a:sym typeface="Helvetica"/>
              </a:defRPr>
            </a:pPr>
            <a:r>
              <a:rPr dirty="0">
                <a:latin typeface="Candara" panose="020E0502030303020204" pitchFamily="34" charset="0"/>
              </a:rPr>
              <a:t>What about forgetting?</a:t>
            </a:r>
          </a:p>
          <a:p>
            <a:pPr marL="1085850" lvl="2" indent="-217170" defTabSz="868680">
              <a:spcBef>
                <a:spcPts val="500"/>
              </a:spcBef>
              <a:defRPr sz="2280">
                <a:solidFill>
                  <a:srgbClr val="FFFFFF"/>
                </a:solidFill>
                <a:latin typeface="+mj-lt"/>
                <a:ea typeface="+mj-ea"/>
                <a:cs typeface="+mj-cs"/>
                <a:sym typeface="Helvetica"/>
              </a:defRPr>
            </a:pPr>
            <a:r>
              <a:rPr dirty="0">
                <a:latin typeface="Candara" panose="020E0502030303020204" pitchFamily="34" charset="0"/>
              </a:rPr>
              <a:t>Heb. 8:12</a:t>
            </a:r>
          </a:p>
        </p:txBody>
      </p:sp>
    </p:spTree>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med">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9" presetClass="entr" fill="hold" grpId="0" nodeType="clickEffect">
                                  <p:stCondLst>
                                    <p:cond delay="0"/>
                                  </p:stCondLst>
                                  <p:iterate>
                                    <p:tmAbs val="0"/>
                                  </p:iterate>
                                  <p:childTnLst>
                                    <p:set>
                                      <p:cBhvr>
                                        <p:cTn id="6" fill="hold"/>
                                        <p:tgtEl>
                                          <p:spTgt spid="121">
                                            <p:txEl>
                                              <p:pRg st="1" end="1"/>
                                            </p:txEl>
                                          </p:spTgt>
                                        </p:tgtEl>
                                        <p:attrNameLst>
                                          <p:attrName>style.visibility</p:attrName>
                                        </p:attrNameLst>
                                      </p:cBhvr>
                                      <p:to>
                                        <p:strVal val="visible"/>
                                      </p:to>
                                    </p:set>
                                    <p:animEffect transition="in" filter="dissolve">
                                      <p:cBhvr>
                                        <p:cTn id="7" dur="2000"/>
                                        <p:tgtEl>
                                          <p:spTgt spid="12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fill="hold" grpId="0" nodeType="clickEffect">
                                  <p:stCondLst>
                                    <p:cond delay="0"/>
                                  </p:stCondLst>
                                  <p:iterate>
                                    <p:tmAbs val="0"/>
                                  </p:iterate>
                                  <p:childTnLst>
                                    <p:set>
                                      <p:cBhvr>
                                        <p:cTn id="11" fill="hold"/>
                                        <p:tgtEl>
                                          <p:spTgt spid="121">
                                            <p:txEl>
                                              <p:pRg st="2" end="2"/>
                                            </p:txEl>
                                          </p:spTgt>
                                        </p:tgtEl>
                                        <p:attrNameLst>
                                          <p:attrName>style.visibility</p:attrName>
                                        </p:attrNameLst>
                                      </p:cBhvr>
                                      <p:to>
                                        <p:strVal val="visible"/>
                                      </p:to>
                                    </p:set>
                                    <p:animEffect transition="in" filter="dissolve">
                                      <p:cBhvr>
                                        <p:cTn id="12" dur="2000"/>
                                        <p:tgtEl>
                                          <p:spTgt spid="121">
                                            <p:txEl>
                                              <p:pRg st="2" end="2"/>
                                            </p:txEl>
                                          </p:spTgt>
                                        </p:tgtEl>
                                      </p:cBhvr>
                                    </p:animEffect>
                                  </p:childTnLst>
                                </p:cTn>
                              </p:par>
                            </p:childTnLst>
                          </p:cTn>
                        </p:par>
                        <p:par>
                          <p:cTn id="13" fill="hold">
                            <p:stCondLst>
                              <p:cond delay="2000"/>
                            </p:stCondLst>
                            <p:childTnLst>
                              <p:par>
                                <p:cTn id="14" presetID="9" presetClass="entr" fill="hold" grpId="0" nodeType="afterEffect">
                                  <p:stCondLst>
                                    <p:cond delay="0"/>
                                  </p:stCondLst>
                                  <p:iterate>
                                    <p:tmAbs val="0"/>
                                  </p:iterate>
                                  <p:childTnLst>
                                    <p:set>
                                      <p:cBhvr>
                                        <p:cTn id="15" fill="hold"/>
                                        <p:tgtEl>
                                          <p:spTgt spid="121">
                                            <p:txEl>
                                              <p:pRg st="3" end="3"/>
                                            </p:txEl>
                                          </p:spTgt>
                                        </p:tgtEl>
                                        <p:attrNameLst>
                                          <p:attrName>style.visibility</p:attrName>
                                        </p:attrNameLst>
                                      </p:cBhvr>
                                      <p:to>
                                        <p:strVal val="visible"/>
                                      </p:to>
                                    </p:set>
                                    <p:animEffect transition="in" filter="dissolve">
                                      <p:cBhvr>
                                        <p:cTn id="16" dur="2000"/>
                                        <p:tgtEl>
                                          <p:spTgt spid="121">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fill="hold" grpId="0" nodeType="clickEffect">
                                  <p:stCondLst>
                                    <p:cond delay="0"/>
                                  </p:stCondLst>
                                  <p:iterate>
                                    <p:tmAbs val="0"/>
                                  </p:iterate>
                                  <p:childTnLst>
                                    <p:set>
                                      <p:cBhvr>
                                        <p:cTn id="20" fill="hold"/>
                                        <p:tgtEl>
                                          <p:spTgt spid="121">
                                            <p:txEl>
                                              <p:pRg st="4" end="4"/>
                                            </p:txEl>
                                          </p:spTgt>
                                        </p:tgtEl>
                                        <p:attrNameLst>
                                          <p:attrName>style.visibility</p:attrName>
                                        </p:attrNameLst>
                                      </p:cBhvr>
                                      <p:to>
                                        <p:strVal val="visible"/>
                                      </p:to>
                                    </p:set>
                                    <p:animEffect transition="in" filter="dissolve">
                                      <p:cBhvr>
                                        <p:cTn id="21" dur="2000"/>
                                        <p:tgtEl>
                                          <p:spTgt spid="121">
                                            <p:txEl>
                                              <p:pRg st="4" end="4"/>
                                            </p:txEl>
                                          </p:spTgt>
                                        </p:tgtEl>
                                      </p:cBhvr>
                                    </p:animEffect>
                                  </p:childTnLst>
                                </p:cTn>
                              </p:par>
                            </p:childTnLst>
                          </p:cTn>
                        </p:par>
                        <p:par>
                          <p:cTn id="22" fill="hold">
                            <p:stCondLst>
                              <p:cond delay="2000"/>
                            </p:stCondLst>
                            <p:childTnLst>
                              <p:par>
                                <p:cTn id="23" presetID="9" presetClass="entr" fill="hold" grpId="0" nodeType="afterEffect">
                                  <p:stCondLst>
                                    <p:cond delay="0"/>
                                  </p:stCondLst>
                                  <p:iterate>
                                    <p:tmAbs val="0"/>
                                  </p:iterate>
                                  <p:childTnLst>
                                    <p:set>
                                      <p:cBhvr>
                                        <p:cTn id="24" fill="hold"/>
                                        <p:tgtEl>
                                          <p:spTgt spid="121">
                                            <p:txEl>
                                              <p:pRg st="5" end="5"/>
                                            </p:txEl>
                                          </p:spTgt>
                                        </p:tgtEl>
                                        <p:attrNameLst>
                                          <p:attrName>style.visibility</p:attrName>
                                        </p:attrNameLst>
                                      </p:cBhvr>
                                      <p:to>
                                        <p:strVal val="visible"/>
                                      </p:to>
                                    </p:set>
                                    <p:animEffect transition="in" filter="dissolve">
                                      <p:cBhvr>
                                        <p:cTn id="25" dur="2000"/>
                                        <p:tgtEl>
                                          <p:spTgt spid="121">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fill="hold" grpId="0" nodeType="clickEffect">
                                  <p:stCondLst>
                                    <p:cond delay="0"/>
                                  </p:stCondLst>
                                  <p:iterate>
                                    <p:tmAbs val="0"/>
                                  </p:iterate>
                                  <p:childTnLst>
                                    <p:set>
                                      <p:cBhvr>
                                        <p:cTn id="29" fill="hold"/>
                                        <p:tgtEl>
                                          <p:spTgt spid="121">
                                            <p:txEl>
                                              <p:pRg st="6" end="6"/>
                                            </p:txEl>
                                          </p:spTgt>
                                        </p:tgtEl>
                                        <p:attrNameLst>
                                          <p:attrName>style.visibility</p:attrName>
                                        </p:attrNameLst>
                                      </p:cBhvr>
                                      <p:to>
                                        <p:strVal val="visible"/>
                                      </p:to>
                                    </p:set>
                                    <p:animEffect transition="in" filter="dissolve">
                                      <p:cBhvr>
                                        <p:cTn id="30" dur="2000"/>
                                        <p:tgtEl>
                                          <p:spTgt spid="121">
                                            <p:txEl>
                                              <p:pRg st="6" end="6"/>
                                            </p:txEl>
                                          </p:spTgt>
                                        </p:tgtEl>
                                      </p:cBhvr>
                                    </p:animEffect>
                                  </p:childTnLst>
                                </p:cTn>
                              </p:par>
                            </p:childTnLst>
                          </p:cTn>
                        </p:par>
                        <p:par>
                          <p:cTn id="31" fill="hold">
                            <p:stCondLst>
                              <p:cond delay="2000"/>
                            </p:stCondLst>
                            <p:childTnLst>
                              <p:par>
                                <p:cTn id="32" presetID="9" presetClass="entr" fill="hold" grpId="0" nodeType="afterEffect">
                                  <p:stCondLst>
                                    <p:cond delay="0"/>
                                  </p:stCondLst>
                                  <p:iterate>
                                    <p:tmAbs val="0"/>
                                  </p:iterate>
                                  <p:childTnLst>
                                    <p:set>
                                      <p:cBhvr>
                                        <p:cTn id="33" fill="hold"/>
                                        <p:tgtEl>
                                          <p:spTgt spid="121">
                                            <p:txEl>
                                              <p:pRg st="7" end="7"/>
                                            </p:txEl>
                                          </p:spTgt>
                                        </p:tgtEl>
                                        <p:attrNameLst>
                                          <p:attrName>style.visibility</p:attrName>
                                        </p:attrNameLst>
                                      </p:cBhvr>
                                      <p:to>
                                        <p:strVal val="visible"/>
                                      </p:to>
                                    </p:set>
                                    <p:animEffect transition="in" filter="dissolve">
                                      <p:cBhvr>
                                        <p:cTn id="34" dur="2000"/>
                                        <p:tgtEl>
                                          <p:spTgt spid="12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 grpId="0" uiExpand="1" build="p" bldLvl="5" animBg="1" advAuto="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Shape 123"/>
          <p:cNvSpPr>
            <a:spLocks noGrp="1"/>
          </p:cNvSpPr>
          <p:nvPr>
            <p:ph type="title"/>
          </p:nvPr>
        </p:nvSpPr>
        <p:spPr>
          <a:xfrm>
            <a:off x="1524000" y="0"/>
            <a:ext cx="8610600" cy="1143000"/>
          </a:xfrm>
          <a:prstGeom prst="rect">
            <a:avLst/>
          </a:prstGeom>
        </p:spPr>
        <p:txBody>
          <a:bodyPr/>
          <a:lstStyle/>
          <a:p>
            <a:pPr algn="l" defTabSz="539495">
              <a:defRPr sz="2596">
                <a:latin typeface="Bradley Hand ITC"/>
                <a:ea typeface="Bradley Hand ITC"/>
                <a:cs typeface="Bradley Hand ITC"/>
                <a:sym typeface="Bradley Hand ITC"/>
              </a:defRPr>
            </a:pPr>
            <a:r>
              <a:t>Holding a </a:t>
            </a:r>
            <a:br/>
            <a:r>
              <a:t>Grudge</a:t>
            </a:r>
          </a:p>
        </p:txBody>
      </p:sp>
      <p:sp>
        <p:nvSpPr>
          <p:cNvPr id="124" name="Shape 124"/>
          <p:cNvSpPr>
            <a:spLocks noGrp="1"/>
          </p:cNvSpPr>
          <p:nvPr>
            <p:ph type="body" idx="1"/>
          </p:nvPr>
        </p:nvSpPr>
        <p:spPr>
          <a:xfrm>
            <a:off x="1981200" y="1600203"/>
            <a:ext cx="8229600" cy="5274817"/>
          </a:xfrm>
          <a:prstGeom prst="rect">
            <a:avLst/>
          </a:prstGeom>
        </p:spPr>
        <p:txBody>
          <a:bodyPr/>
          <a:lstStyle/>
          <a:p>
            <a:pPr>
              <a:lnSpc>
                <a:spcPct val="80000"/>
              </a:lnSpc>
              <a:spcBef>
                <a:spcPts val="600"/>
              </a:spcBef>
              <a:defRPr sz="2900" b="1">
                <a:solidFill>
                  <a:srgbClr val="FFFFFF"/>
                </a:solidFill>
                <a:latin typeface="+mj-lt"/>
                <a:ea typeface="+mj-ea"/>
                <a:cs typeface="+mj-cs"/>
                <a:sym typeface="Helvetica"/>
              </a:defRPr>
            </a:pPr>
            <a:r>
              <a:rPr dirty="0">
                <a:latin typeface="Candara" panose="020E0502030303020204" pitchFamily="34" charset="0"/>
              </a:rPr>
              <a:t>The Harmful Effects of a Grudge</a:t>
            </a:r>
          </a:p>
          <a:p>
            <a:pPr marL="742950" lvl="1" indent="-285750">
              <a:lnSpc>
                <a:spcPct val="80000"/>
              </a:lnSpc>
              <a:spcBef>
                <a:spcPts val="600"/>
              </a:spcBef>
              <a:defRPr sz="2500">
                <a:solidFill>
                  <a:srgbClr val="FFFFFF"/>
                </a:solidFill>
                <a:latin typeface="+mj-lt"/>
                <a:ea typeface="+mj-ea"/>
                <a:cs typeface="+mj-cs"/>
                <a:sym typeface="Helvetica"/>
              </a:defRPr>
            </a:pPr>
            <a:r>
              <a:rPr dirty="0">
                <a:latin typeface="Candara" panose="020E0502030303020204" pitchFamily="34" charset="0"/>
              </a:rPr>
              <a:t>Hate and Death – Gen. 4; 1 Jn. 3:12</a:t>
            </a:r>
          </a:p>
          <a:p>
            <a:pPr marL="742950" lvl="1" indent="-285750">
              <a:lnSpc>
                <a:spcPct val="80000"/>
              </a:lnSpc>
              <a:spcBef>
                <a:spcPts val="600"/>
              </a:spcBef>
              <a:defRPr sz="2500">
                <a:solidFill>
                  <a:srgbClr val="FFFFFF"/>
                </a:solidFill>
                <a:latin typeface="+mj-lt"/>
                <a:ea typeface="+mj-ea"/>
                <a:cs typeface="+mj-cs"/>
                <a:sym typeface="Helvetica"/>
              </a:defRPr>
            </a:pPr>
            <a:r>
              <a:rPr dirty="0">
                <a:latin typeface="Candara" panose="020E0502030303020204" pitchFamily="34" charset="0"/>
              </a:rPr>
              <a:t>Bitterness defiling many – Heb. 12:14-15</a:t>
            </a:r>
          </a:p>
          <a:p>
            <a:pPr marL="742950" lvl="1" indent="-285750">
              <a:lnSpc>
                <a:spcPct val="80000"/>
              </a:lnSpc>
              <a:spcBef>
                <a:spcPts val="600"/>
              </a:spcBef>
              <a:defRPr sz="2500">
                <a:solidFill>
                  <a:srgbClr val="FFFFFF"/>
                </a:solidFill>
                <a:latin typeface="+mj-lt"/>
                <a:ea typeface="+mj-ea"/>
                <a:cs typeface="+mj-cs"/>
                <a:sym typeface="Helvetica"/>
              </a:defRPr>
            </a:pPr>
            <a:r>
              <a:rPr dirty="0">
                <a:latin typeface="Candara" panose="020E0502030303020204" pitchFamily="34" charset="0"/>
              </a:rPr>
              <a:t>It is never satisfied – 2 Sam. 13:22-23, 32</a:t>
            </a:r>
          </a:p>
          <a:p>
            <a:pPr marL="742950" lvl="1" indent="-285750">
              <a:lnSpc>
                <a:spcPct val="80000"/>
              </a:lnSpc>
              <a:spcBef>
                <a:spcPts val="600"/>
              </a:spcBef>
              <a:defRPr sz="2500">
                <a:solidFill>
                  <a:srgbClr val="FFFFFF"/>
                </a:solidFill>
              </a:defRPr>
            </a:pPr>
            <a:r>
              <a:rPr i="1" dirty="0"/>
              <a:t>“Destructive anger and bitter hatred….Both of these are caustic emotions and having them within us is like having sulfuric acid in a wooden bucket.  At first it will hold the dangerous liquid safely within, but as time passes the caustic solution will eat away its container and destroy it.  Likewise with destructive emotions we can hold them for a time but in the end they will destroy us.  Have you ever known a happy person who was consumed with anger?” </a:t>
            </a:r>
            <a:r>
              <a:rPr dirty="0"/>
              <a:t> (Dan King, Searching for Happiness?)</a:t>
            </a:r>
          </a:p>
        </p:txBody>
      </p:sp>
    </p:spTree>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med">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iterate>
                                    <p:tmAbs val="0"/>
                                  </p:iterate>
                                  <p:childTnLst>
                                    <p:set>
                                      <p:cBhvr>
                                        <p:cTn id="6" fill="hold"/>
                                        <p:tgtEl>
                                          <p:spTgt spid="124">
                                            <p:txEl>
                                              <p:pRg st="0" end="0"/>
                                            </p:txEl>
                                          </p:spTgt>
                                        </p:tgtEl>
                                        <p:attrNameLst>
                                          <p:attrName>style.visibility</p:attrName>
                                        </p:attrNameLst>
                                      </p:cBhvr>
                                      <p:to>
                                        <p:strVal val="visible"/>
                                      </p:to>
                                    </p:set>
                                    <p:animEffect transition="in" filter="dissolve">
                                      <p:cBhvr>
                                        <p:cTn id="7" dur="2000"/>
                                        <p:tgtEl>
                                          <p:spTgt spid="12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fill="hold" grpId="0" nodeType="clickEffect">
                                  <p:stCondLst>
                                    <p:cond delay="0"/>
                                  </p:stCondLst>
                                  <p:iterate>
                                    <p:tmAbs val="0"/>
                                  </p:iterate>
                                  <p:childTnLst>
                                    <p:set>
                                      <p:cBhvr>
                                        <p:cTn id="11" fill="hold"/>
                                        <p:tgtEl>
                                          <p:spTgt spid="124">
                                            <p:txEl>
                                              <p:pRg st="1" end="1"/>
                                            </p:txEl>
                                          </p:spTgt>
                                        </p:tgtEl>
                                        <p:attrNameLst>
                                          <p:attrName>style.visibility</p:attrName>
                                        </p:attrNameLst>
                                      </p:cBhvr>
                                      <p:to>
                                        <p:strVal val="visible"/>
                                      </p:to>
                                    </p:set>
                                    <p:animEffect transition="in" filter="dissolve">
                                      <p:cBhvr>
                                        <p:cTn id="12" dur="2000"/>
                                        <p:tgtEl>
                                          <p:spTgt spid="12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fill="hold" grpId="0" nodeType="clickEffect">
                                  <p:stCondLst>
                                    <p:cond delay="0"/>
                                  </p:stCondLst>
                                  <p:iterate>
                                    <p:tmAbs val="0"/>
                                  </p:iterate>
                                  <p:childTnLst>
                                    <p:set>
                                      <p:cBhvr>
                                        <p:cTn id="16" fill="hold"/>
                                        <p:tgtEl>
                                          <p:spTgt spid="124">
                                            <p:txEl>
                                              <p:pRg st="2" end="2"/>
                                            </p:txEl>
                                          </p:spTgt>
                                        </p:tgtEl>
                                        <p:attrNameLst>
                                          <p:attrName>style.visibility</p:attrName>
                                        </p:attrNameLst>
                                      </p:cBhvr>
                                      <p:to>
                                        <p:strVal val="visible"/>
                                      </p:to>
                                    </p:set>
                                    <p:animEffect transition="in" filter="dissolve">
                                      <p:cBhvr>
                                        <p:cTn id="17" dur="2000"/>
                                        <p:tgtEl>
                                          <p:spTgt spid="12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fill="hold" grpId="0" nodeType="clickEffect">
                                  <p:stCondLst>
                                    <p:cond delay="0"/>
                                  </p:stCondLst>
                                  <p:iterate>
                                    <p:tmAbs val="0"/>
                                  </p:iterate>
                                  <p:childTnLst>
                                    <p:set>
                                      <p:cBhvr>
                                        <p:cTn id="21" fill="hold"/>
                                        <p:tgtEl>
                                          <p:spTgt spid="124">
                                            <p:txEl>
                                              <p:pRg st="3" end="3"/>
                                            </p:txEl>
                                          </p:spTgt>
                                        </p:tgtEl>
                                        <p:attrNameLst>
                                          <p:attrName>style.visibility</p:attrName>
                                        </p:attrNameLst>
                                      </p:cBhvr>
                                      <p:to>
                                        <p:strVal val="visible"/>
                                      </p:to>
                                    </p:set>
                                    <p:animEffect transition="in" filter="dissolve">
                                      <p:cBhvr>
                                        <p:cTn id="22" dur="2000"/>
                                        <p:tgtEl>
                                          <p:spTgt spid="12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fill="hold" grpId="0" nodeType="clickEffect">
                                  <p:stCondLst>
                                    <p:cond delay="0"/>
                                  </p:stCondLst>
                                  <p:iterate>
                                    <p:tmAbs val="0"/>
                                  </p:iterate>
                                  <p:childTnLst>
                                    <p:set>
                                      <p:cBhvr>
                                        <p:cTn id="26" fill="hold"/>
                                        <p:tgtEl>
                                          <p:spTgt spid="124">
                                            <p:txEl>
                                              <p:pRg st="4" end="4"/>
                                            </p:txEl>
                                          </p:spTgt>
                                        </p:tgtEl>
                                        <p:attrNameLst>
                                          <p:attrName>style.visibility</p:attrName>
                                        </p:attrNameLst>
                                      </p:cBhvr>
                                      <p:to>
                                        <p:strVal val="visible"/>
                                      </p:to>
                                    </p:set>
                                    <p:animEffect transition="in" filter="dissolve">
                                      <p:cBhvr>
                                        <p:cTn id="27" dur="2000"/>
                                        <p:tgtEl>
                                          <p:spTgt spid="12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 grpId="0" uiExpand="1" build="p" bldLvl="5" advAuto="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Shape 126"/>
          <p:cNvSpPr>
            <a:spLocks noGrp="1"/>
          </p:cNvSpPr>
          <p:nvPr>
            <p:ph type="title"/>
          </p:nvPr>
        </p:nvSpPr>
        <p:spPr>
          <a:xfrm>
            <a:off x="1524000" y="0"/>
            <a:ext cx="8610600" cy="1143000"/>
          </a:xfrm>
          <a:prstGeom prst="rect">
            <a:avLst/>
          </a:prstGeom>
        </p:spPr>
        <p:txBody>
          <a:bodyPr/>
          <a:lstStyle/>
          <a:p>
            <a:pPr algn="l" defTabSz="539495">
              <a:defRPr sz="2596">
                <a:latin typeface="Bradley Hand ITC"/>
                <a:ea typeface="Bradley Hand ITC"/>
                <a:cs typeface="Bradley Hand ITC"/>
                <a:sym typeface="Bradley Hand ITC"/>
              </a:defRPr>
            </a:pPr>
            <a:r>
              <a:t>Holding a </a:t>
            </a:r>
            <a:br/>
            <a:r>
              <a:t>Grudge</a:t>
            </a:r>
          </a:p>
        </p:txBody>
      </p:sp>
      <p:sp>
        <p:nvSpPr>
          <p:cNvPr id="127" name="Shape 127"/>
          <p:cNvSpPr>
            <a:spLocks noGrp="1"/>
          </p:cNvSpPr>
          <p:nvPr>
            <p:ph type="body" idx="1"/>
          </p:nvPr>
        </p:nvSpPr>
        <p:spPr>
          <a:xfrm>
            <a:off x="1981200" y="1600200"/>
            <a:ext cx="8229600" cy="4953000"/>
          </a:xfrm>
          <a:prstGeom prst="rect">
            <a:avLst/>
          </a:prstGeom>
        </p:spPr>
        <p:txBody>
          <a:bodyPr/>
          <a:lstStyle/>
          <a:p>
            <a:pPr>
              <a:defRPr>
                <a:solidFill>
                  <a:srgbClr val="FFFFFF"/>
                </a:solidFill>
                <a:latin typeface="Arial"/>
                <a:ea typeface="Arial"/>
                <a:cs typeface="Arial"/>
                <a:sym typeface="Arial"/>
              </a:defRPr>
            </a:pPr>
            <a:r>
              <a:rPr dirty="0">
                <a:latin typeface="Candara" panose="020E0502030303020204" pitchFamily="34" charset="0"/>
              </a:rPr>
              <a:t>The catastrophic destruction is far reaching</a:t>
            </a:r>
            <a:endParaRPr sz="2800" dirty="0">
              <a:latin typeface="Candara" panose="020E0502030303020204" pitchFamily="34" charset="0"/>
            </a:endParaRPr>
          </a:p>
          <a:p>
            <a:pPr marL="685800" lvl="1" indent="-228600">
              <a:spcBef>
                <a:spcPts val="500"/>
              </a:spcBef>
              <a:buChar char="•"/>
              <a:defRPr sz="2400">
                <a:solidFill>
                  <a:srgbClr val="FFFFFF"/>
                </a:solidFill>
              </a:defRPr>
            </a:pPr>
            <a:r>
              <a:rPr dirty="0"/>
              <a:t>It hinders our worship – Matt. 5:23-24</a:t>
            </a:r>
          </a:p>
          <a:p>
            <a:pPr marL="685800" lvl="1" indent="-228600">
              <a:spcBef>
                <a:spcPts val="500"/>
              </a:spcBef>
              <a:buChar char="•"/>
              <a:defRPr sz="2400">
                <a:solidFill>
                  <a:srgbClr val="FFFFFF"/>
                </a:solidFill>
              </a:defRPr>
            </a:pPr>
            <a:r>
              <a:rPr dirty="0"/>
              <a:t>It hinders our prayers – Psalm 66:18</a:t>
            </a:r>
          </a:p>
          <a:p>
            <a:pPr marL="685800" lvl="1" indent="-228600">
              <a:spcBef>
                <a:spcPts val="500"/>
              </a:spcBef>
              <a:buChar char="•"/>
              <a:defRPr sz="2400">
                <a:solidFill>
                  <a:srgbClr val="FFFFFF"/>
                </a:solidFill>
              </a:defRPr>
            </a:pPr>
            <a:r>
              <a:rPr dirty="0"/>
              <a:t>It stops our own forgiveness – Mk. 11:25</a:t>
            </a:r>
          </a:p>
          <a:p>
            <a:pPr marL="685800" lvl="1" indent="-228600">
              <a:spcBef>
                <a:spcPts val="500"/>
              </a:spcBef>
              <a:buChar char="•"/>
              <a:defRPr sz="2400">
                <a:solidFill>
                  <a:srgbClr val="FFFFFF"/>
                </a:solidFill>
              </a:defRPr>
            </a:pPr>
            <a:r>
              <a:rPr dirty="0"/>
              <a:t>It will destroy our peace and our unity with brethren. - 1 Pet. 3:9-11</a:t>
            </a:r>
          </a:p>
          <a:p>
            <a:pPr marL="685800" lvl="1" indent="-228600">
              <a:spcBef>
                <a:spcPts val="500"/>
              </a:spcBef>
              <a:buChar char="•"/>
              <a:defRPr sz="2400">
                <a:solidFill>
                  <a:srgbClr val="FFFFFF"/>
                </a:solidFill>
              </a:defRPr>
            </a:pPr>
            <a:r>
              <a:rPr dirty="0"/>
              <a:t>It will destroy peace within ourselves – Heb. 12:14-15</a:t>
            </a:r>
          </a:p>
        </p:txBody>
      </p:sp>
    </p:spTree>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Shape 129"/>
          <p:cNvSpPr>
            <a:spLocks noGrp="1"/>
          </p:cNvSpPr>
          <p:nvPr>
            <p:ph type="title"/>
          </p:nvPr>
        </p:nvSpPr>
        <p:spPr>
          <a:xfrm>
            <a:off x="1524000" y="0"/>
            <a:ext cx="8610600" cy="1143000"/>
          </a:xfrm>
          <a:prstGeom prst="rect">
            <a:avLst/>
          </a:prstGeom>
        </p:spPr>
        <p:txBody>
          <a:bodyPr/>
          <a:lstStyle/>
          <a:p>
            <a:pPr algn="l" defTabSz="539495">
              <a:defRPr sz="2596">
                <a:latin typeface="Bradley Hand ITC"/>
                <a:ea typeface="Bradley Hand ITC"/>
                <a:cs typeface="Bradley Hand ITC"/>
                <a:sym typeface="Bradley Hand ITC"/>
              </a:defRPr>
            </a:pPr>
            <a:r>
              <a:t>Holding a </a:t>
            </a:r>
            <a:br/>
            <a:r>
              <a:t>Grudge</a:t>
            </a:r>
          </a:p>
        </p:txBody>
      </p:sp>
      <p:sp>
        <p:nvSpPr>
          <p:cNvPr id="130" name="Shape 130"/>
          <p:cNvSpPr>
            <a:spLocks noGrp="1"/>
          </p:cNvSpPr>
          <p:nvPr>
            <p:ph type="body" idx="1"/>
          </p:nvPr>
        </p:nvSpPr>
        <p:spPr>
          <a:xfrm>
            <a:off x="1981200" y="1600203"/>
            <a:ext cx="8229600" cy="5283647"/>
          </a:xfrm>
          <a:prstGeom prst="rect">
            <a:avLst/>
          </a:prstGeom>
        </p:spPr>
        <p:txBody>
          <a:bodyPr/>
          <a:lstStyle/>
          <a:p>
            <a:pPr marL="285750" indent="-285750">
              <a:lnSpc>
                <a:spcPct val="90000"/>
              </a:lnSpc>
              <a:spcBef>
                <a:spcPts val="600"/>
              </a:spcBef>
              <a:buChar char="–"/>
              <a:defRPr sz="2800">
                <a:solidFill>
                  <a:srgbClr val="FFFFFF"/>
                </a:solidFill>
                <a:latin typeface="Arial"/>
                <a:ea typeface="Arial"/>
                <a:cs typeface="Arial"/>
                <a:sym typeface="Arial"/>
              </a:defRPr>
            </a:pPr>
            <a:r>
              <a:rPr dirty="0">
                <a:latin typeface="Candara" panose="020E0502030303020204" pitchFamily="34" charset="0"/>
              </a:rPr>
              <a:t>Replace a Grudge with Grace</a:t>
            </a:r>
          </a:p>
          <a:p>
            <a:pPr marL="685800" lvl="1" indent="-228600">
              <a:lnSpc>
                <a:spcPct val="90000"/>
              </a:lnSpc>
              <a:spcBef>
                <a:spcPts val="500"/>
              </a:spcBef>
              <a:buChar char="•"/>
              <a:defRPr sz="2400">
                <a:solidFill>
                  <a:srgbClr val="FFFFFF"/>
                </a:solidFill>
                <a:latin typeface="Arial"/>
                <a:ea typeface="Arial"/>
                <a:cs typeface="Arial"/>
                <a:sym typeface="Arial"/>
              </a:defRPr>
            </a:pPr>
            <a:r>
              <a:rPr dirty="0">
                <a:latin typeface="Candara" panose="020E0502030303020204" pitchFamily="34" charset="0"/>
              </a:rPr>
              <a:t>Give benefit of the doubt, perhaps hurt was not intended. </a:t>
            </a:r>
            <a:r>
              <a:rPr u="sng" dirty="0">
                <a:latin typeface="Candara" panose="020E0502030303020204" pitchFamily="34" charset="0"/>
              </a:rPr>
              <a:t>Stop reading into every detail (what was not said or done).</a:t>
            </a:r>
            <a:r>
              <a:rPr dirty="0">
                <a:latin typeface="Candara" panose="020E0502030303020204" pitchFamily="34" charset="0"/>
              </a:rPr>
              <a:t> </a:t>
            </a:r>
            <a:br>
              <a:rPr dirty="0">
                <a:latin typeface="Candara" panose="020E0502030303020204" pitchFamily="34" charset="0"/>
              </a:rPr>
            </a:br>
            <a:endParaRPr dirty="0">
              <a:latin typeface="Candara" panose="020E0502030303020204" pitchFamily="34" charset="0"/>
            </a:endParaRPr>
          </a:p>
          <a:p>
            <a:pPr marL="685800" lvl="1" indent="-228600">
              <a:lnSpc>
                <a:spcPct val="90000"/>
              </a:lnSpc>
              <a:spcBef>
                <a:spcPts val="500"/>
              </a:spcBef>
              <a:buChar char="•"/>
              <a:defRPr sz="2400">
                <a:solidFill>
                  <a:srgbClr val="FFFFFF"/>
                </a:solidFill>
                <a:latin typeface="Arial"/>
                <a:ea typeface="Arial"/>
                <a:cs typeface="Arial"/>
                <a:sym typeface="Arial"/>
              </a:defRPr>
            </a:pPr>
            <a:r>
              <a:rPr dirty="0">
                <a:latin typeface="Candara" panose="020E0502030303020204" pitchFamily="34" charset="0"/>
              </a:rPr>
              <a:t>Recognize mitigating circumstances.</a:t>
            </a:r>
            <a:br>
              <a:rPr dirty="0">
                <a:latin typeface="Candara" panose="020E0502030303020204" pitchFamily="34" charset="0"/>
              </a:rPr>
            </a:br>
            <a:endParaRPr dirty="0">
              <a:latin typeface="Candara" panose="020E0502030303020204" pitchFamily="34" charset="0"/>
            </a:endParaRPr>
          </a:p>
          <a:p>
            <a:pPr marL="685800" lvl="1" indent="-228600">
              <a:lnSpc>
                <a:spcPct val="90000"/>
              </a:lnSpc>
              <a:spcBef>
                <a:spcPts val="500"/>
              </a:spcBef>
              <a:buChar char="•"/>
              <a:defRPr sz="2400">
                <a:solidFill>
                  <a:srgbClr val="FFFFFF"/>
                </a:solidFill>
                <a:latin typeface="Arial"/>
                <a:ea typeface="Arial"/>
                <a:cs typeface="Arial"/>
                <a:sym typeface="Arial"/>
              </a:defRPr>
            </a:pPr>
            <a:r>
              <a:rPr dirty="0">
                <a:latin typeface="Candara" panose="020E0502030303020204" pitchFamily="34" charset="0"/>
              </a:rPr>
              <a:t>If they sinned against you, go to them, don’t avoid them. Then seriously forgive when one apologizes and let it go.</a:t>
            </a:r>
            <a:br>
              <a:rPr dirty="0">
                <a:latin typeface="Candara" panose="020E0502030303020204" pitchFamily="34" charset="0"/>
              </a:rPr>
            </a:br>
            <a:endParaRPr dirty="0">
              <a:latin typeface="Candara" panose="020E0502030303020204" pitchFamily="34" charset="0"/>
            </a:endParaRPr>
          </a:p>
          <a:p>
            <a:pPr marL="685800" lvl="1" indent="-228600">
              <a:lnSpc>
                <a:spcPct val="90000"/>
              </a:lnSpc>
              <a:spcBef>
                <a:spcPts val="500"/>
              </a:spcBef>
              <a:buChar char="•"/>
              <a:defRPr sz="2400">
                <a:solidFill>
                  <a:srgbClr val="FFFFFF"/>
                </a:solidFill>
                <a:latin typeface="Arial"/>
                <a:ea typeface="Arial"/>
                <a:cs typeface="Arial"/>
                <a:sym typeface="Arial"/>
              </a:defRPr>
            </a:pPr>
            <a:r>
              <a:rPr dirty="0">
                <a:latin typeface="Candara" panose="020E0502030303020204" pitchFamily="34" charset="0"/>
              </a:rPr>
              <a:t>Am I overlooking my own fault in the matter?</a:t>
            </a:r>
            <a:br>
              <a:rPr dirty="0">
                <a:latin typeface="Candara" panose="020E0502030303020204" pitchFamily="34" charset="0"/>
              </a:rPr>
            </a:br>
            <a:endParaRPr dirty="0">
              <a:latin typeface="Candara" panose="020E0502030303020204" pitchFamily="34" charset="0"/>
            </a:endParaRPr>
          </a:p>
          <a:p>
            <a:pPr marL="685800" lvl="1" indent="-228600">
              <a:lnSpc>
                <a:spcPct val="90000"/>
              </a:lnSpc>
              <a:spcBef>
                <a:spcPts val="500"/>
              </a:spcBef>
              <a:buChar char="•"/>
              <a:defRPr sz="2400">
                <a:solidFill>
                  <a:srgbClr val="FFFFFF"/>
                </a:solidFill>
                <a:latin typeface="Arial"/>
                <a:ea typeface="Arial"/>
                <a:cs typeface="Arial"/>
                <a:sym typeface="Arial"/>
              </a:defRPr>
            </a:pPr>
            <a:r>
              <a:rPr dirty="0">
                <a:latin typeface="Candara" panose="020E0502030303020204" pitchFamily="34" charset="0"/>
              </a:rPr>
              <a:t>Develop an attitude/mindset of forgiveness.</a:t>
            </a:r>
          </a:p>
        </p:txBody>
      </p:sp>
    </p:spTree>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Shape 132"/>
          <p:cNvSpPr>
            <a:spLocks noGrp="1"/>
          </p:cNvSpPr>
          <p:nvPr>
            <p:ph type="title"/>
          </p:nvPr>
        </p:nvSpPr>
        <p:spPr>
          <a:xfrm>
            <a:off x="1524000" y="0"/>
            <a:ext cx="8610600" cy="1143000"/>
          </a:xfrm>
          <a:prstGeom prst="rect">
            <a:avLst/>
          </a:prstGeom>
        </p:spPr>
        <p:txBody>
          <a:bodyPr/>
          <a:lstStyle/>
          <a:p>
            <a:pPr algn="l" defTabSz="539495">
              <a:defRPr sz="2596">
                <a:latin typeface="Bradley Hand ITC"/>
                <a:ea typeface="Bradley Hand ITC"/>
                <a:cs typeface="Bradley Hand ITC"/>
                <a:sym typeface="Bradley Hand ITC"/>
              </a:defRPr>
            </a:pPr>
            <a:r>
              <a:t>Holding a </a:t>
            </a:r>
            <a:br/>
            <a:r>
              <a:t>Grudge</a:t>
            </a:r>
          </a:p>
        </p:txBody>
      </p:sp>
      <p:sp>
        <p:nvSpPr>
          <p:cNvPr id="133" name="Shape 133"/>
          <p:cNvSpPr>
            <a:spLocks noGrp="1"/>
          </p:cNvSpPr>
          <p:nvPr>
            <p:ph type="body" idx="1"/>
          </p:nvPr>
        </p:nvSpPr>
        <p:spPr>
          <a:xfrm>
            <a:off x="1981200" y="1600200"/>
            <a:ext cx="8229600" cy="5196334"/>
          </a:xfrm>
          <a:prstGeom prst="rect">
            <a:avLst/>
          </a:prstGeom>
        </p:spPr>
        <p:txBody>
          <a:bodyPr/>
          <a:lstStyle/>
          <a:p>
            <a:pPr>
              <a:lnSpc>
                <a:spcPct val="90000"/>
              </a:lnSpc>
              <a:spcBef>
                <a:spcPts val="600"/>
              </a:spcBef>
              <a:defRPr sz="2900" b="1">
                <a:solidFill>
                  <a:srgbClr val="FFFFFF"/>
                </a:solidFill>
                <a:latin typeface="+mj-lt"/>
                <a:ea typeface="+mj-ea"/>
                <a:cs typeface="+mj-cs"/>
                <a:sym typeface="Helvetica"/>
              </a:defRPr>
            </a:pPr>
            <a:r>
              <a:rPr dirty="0">
                <a:latin typeface="Candara" panose="020E0502030303020204" pitchFamily="34" charset="0"/>
              </a:rPr>
              <a:t>A Grudge Can Be Defeated by </a:t>
            </a:r>
            <a:r>
              <a:rPr u="sng" dirty="0">
                <a:latin typeface="Candara" panose="020E0502030303020204" pitchFamily="34" charset="0"/>
              </a:rPr>
              <a:t>Acts of Love</a:t>
            </a:r>
            <a:endParaRPr sz="2500" dirty="0">
              <a:latin typeface="Candara" panose="020E0502030303020204" pitchFamily="34" charset="0"/>
            </a:endParaRPr>
          </a:p>
          <a:p>
            <a:pPr marL="742950" lvl="1" indent="-285750">
              <a:lnSpc>
                <a:spcPct val="90000"/>
              </a:lnSpc>
              <a:spcBef>
                <a:spcPts val="600"/>
              </a:spcBef>
              <a:defRPr sz="2500">
                <a:solidFill>
                  <a:srgbClr val="FFFFFF"/>
                </a:solidFill>
                <a:latin typeface="+mj-lt"/>
                <a:ea typeface="+mj-ea"/>
                <a:cs typeface="+mj-cs"/>
                <a:sym typeface="Helvetica"/>
              </a:defRPr>
            </a:pPr>
            <a:r>
              <a:rPr i="1" dirty="0">
                <a:latin typeface="Candara" panose="020E0502030303020204" pitchFamily="34" charset="0"/>
              </a:rPr>
              <a:t>"You have heard that it was said, 'You shall love your neighbor and hate your enemy.' But I say to you, </a:t>
            </a:r>
            <a:r>
              <a:rPr i="1" u="sng" dirty="0">
                <a:latin typeface="Candara" panose="020E0502030303020204" pitchFamily="34" charset="0"/>
              </a:rPr>
              <a:t>love your enemies,</a:t>
            </a:r>
            <a:r>
              <a:rPr i="1" dirty="0">
                <a:latin typeface="Candara" panose="020E0502030303020204" pitchFamily="34" charset="0"/>
              </a:rPr>
              <a:t> </a:t>
            </a:r>
            <a:r>
              <a:rPr i="1" u="sng" dirty="0">
                <a:latin typeface="Candara" panose="020E0502030303020204" pitchFamily="34" charset="0"/>
              </a:rPr>
              <a:t>bless</a:t>
            </a:r>
            <a:r>
              <a:rPr i="1" dirty="0">
                <a:latin typeface="Candara" panose="020E0502030303020204" pitchFamily="34" charset="0"/>
              </a:rPr>
              <a:t> those who curse you, </a:t>
            </a:r>
            <a:r>
              <a:rPr i="1" u="sng" dirty="0">
                <a:latin typeface="Candara" panose="020E0502030303020204" pitchFamily="34" charset="0"/>
              </a:rPr>
              <a:t>do good </a:t>
            </a:r>
            <a:r>
              <a:rPr i="1" dirty="0">
                <a:latin typeface="Candara" panose="020E0502030303020204" pitchFamily="34" charset="0"/>
              </a:rPr>
              <a:t>to those who hate you, and </a:t>
            </a:r>
            <a:r>
              <a:rPr i="1" u="sng" dirty="0">
                <a:latin typeface="Candara" panose="020E0502030303020204" pitchFamily="34" charset="0"/>
              </a:rPr>
              <a:t>pray </a:t>
            </a:r>
            <a:r>
              <a:rPr i="1" dirty="0">
                <a:latin typeface="Candara" panose="020E0502030303020204" pitchFamily="34" charset="0"/>
              </a:rPr>
              <a:t>for those who spitefully use you and persecute you, that you may be sons of your Father in heaven;”</a:t>
            </a:r>
            <a:r>
              <a:rPr dirty="0">
                <a:latin typeface="Candara" panose="020E0502030303020204" pitchFamily="34" charset="0"/>
              </a:rPr>
              <a:t> (Matt. 5:43-45)</a:t>
            </a:r>
          </a:p>
          <a:p>
            <a:pPr marL="742950" lvl="1" indent="-285750">
              <a:lnSpc>
                <a:spcPct val="90000"/>
              </a:lnSpc>
              <a:spcBef>
                <a:spcPts val="600"/>
              </a:spcBef>
              <a:defRPr sz="2500">
                <a:solidFill>
                  <a:srgbClr val="FFFFFF"/>
                </a:solidFill>
                <a:latin typeface="+mj-lt"/>
                <a:ea typeface="+mj-ea"/>
                <a:cs typeface="+mj-cs"/>
                <a:sym typeface="Helvetica"/>
              </a:defRPr>
            </a:pPr>
            <a:r>
              <a:rPr dirty="0">
                <a:latin typeface="Candara" panose="020E0502030303020204" pitchFamily="34" charset="0"/>
              </a:rPr>
              <a:t>Have the spirit of Joseph – Gen. 50:21</a:t>
            </a:r>
          </a:p>
          <a:p>
            <a:pPr marL="742950" lvl="1" indent="-285750">
              <a:lnSpc>
                <a:spcPct val="90000"/>
              </a:lnSpc>
              <a:spcBef>
                <a:spcPts val="600"/>
              </a:spcBef>
              <a:defRPr sz="2500">
                <a:solidFill>
                  <a:srgbClr val="FFFFFF"/>
                </a:solidFill>
                <a:latin typeface="+mj-lt"/>
                <a:ea typeface="+mj-ea"/>
                <a:cs typeface="+mj-cs"/>
                <a:sym typeface="Helvetica"/>
              </a:defRPr>
            </a:pPr>
            <a:r>
              <a:rPr dirty="0">
                <a:latin typeface="Candara" panose="020E0502030303020204" pitchFamily="34" charset="0"/>
              </a:rPr>
              <a:t>Have the spirit of Jacob — Gen. 33:8</a:t>
            </a:r>
          </a:p>
          <a:p>
            <a:pPr marL="742950" lvl="1" indent="-285750">
              <a:lnSpc>
                <a:spcPct val="90000"/>
              </a:lnSpc>
              <a:spcBef>
                <a:spcPts val="600"/>
              </a:spcBef>
              <a:defRPr sz="2500">
                <a:solidFill>
                  <a:srgbClr val="FFFFFF"/>
                </a:solidFill>
                <a:latin typeface="+mj-lt"/>
                <a:ea typeface="+mj-ea"/>
                <a:cs typeface="+mj-cs"/>
                <a:sym typeface="Helvetica"/>
              </a:defRPr>
            </a:pPr>
            <a:r>
              <a:rPr dirty="0">
                <a:latin typeface="Candara" panose="020E0502030303020204" pitchFamily="34" charset="0"/>
              </a:rPr>
              <a:t>Have the spirit of Steven — Acts 7:60</a:t>
            </a:r>
          </a:p>
          <a:p>
            <a:pPr marL="742950" lvl="1" indent="-285750">
              <a:lnSpc>
                <a:spcPct val="90000"/>
              </a:lnSpc>
              <a:spcBef>
                <a:spcPts val="600"/>
              </a:spcBef>
              <a:defRPr sz="2500">
                <a:solidFill>
                  <a:srgbClr val="FFFFFF"/>
                </a:solidFill>
                <a:latin typeface="+mj-lt"/>
                <a:ea typeface="+mj-ea"/>
                <a:cs typeface="+mj-cs"/>
                <a:sym typeface="Helvetica"/>
              </a:defRPr>
            </a:pPr>
            <a:r>
              <a:rPr dirty="0">
                <a:latin typeface="Candara" panose="020E0502030303020204" pitchFamily="34" charset="0"/>
              </a:rPr>
              <a:t>Have the spirit of Jesus — Lk. 23:34</a:t>
            </a:r>
          </a:p>
          <a:p>
            <a:pPr marL="742950" lvl="1" indent="-285750">
              <a:lnSpc>
                <a:spcPct val="90000"/>
              </a:lnSpc>
              <a:spcBef>
                <a:spcPts val="600"/>
              </a:spcBef>
              <a:defRPr sz="2500">
                <a:solidFill>
                  <a:srgbClr val="FFFFFF"/>
                </a:solidFill>
                <a:latin typeface="+mj-lt"/>
                <a:ea typeface="+mj-ea"/>
                <a:cs typeface="+mj-cs"/>
                <a:sym typeface="Helvetica"/>
              </a:defRPr>
            </a:pPr>
            <a:r>
              <a:rPr dirty="0">
                <a:latin typeface="Candara" panose="020E0502030303020204" pitchFamily="34" charset="0"/>
              </a:rPr>
              <a:t>Have the spirit of God — </a:t>
            </a:r>
            <a:r>
              <a:rPr dirty="0" err="1">
                <a:latin typeface="Candara" panose="020E0502030303020204" pitchFamily="34" charset="0"/>
              </a:rPr>
              <a:t>Jn</a:t>
            </a:r>
            <a:r>
              <a:rPr dirty="0">
                <a:latin typeface="Candara" panose="020E0502030303020204" pitchFamily="34" charset="0"/>
              </a:rPr>
              <a:t> 3:16, Ps. 103:10</a:t>
            </a:r>
          </a:p>
        </p:txBody>
      </p:sp>
    </p:spTree>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med">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iterate>
                                    <p:tmAbs val="0"/>
                                  </p:iterate>
                                  <p:childTnLst>
                                    <p:set>
                                      <p:cBhvr>
                                        <p:cTn id="6" fill="hold"/>
                                        <p:tgtEl>
                                          <p:spTgt spid="133">
                                            <p:txEl>
                                              <p:pRg st="0" end="0"/>
                                            </p:txEl>
                                          </p:spTgt>
                                        </p:tgtEl>
                                        <p:attrNameLst>
                                          <p:attrName>style.visibility</p:attrName>
                                        </p:attrNameLst>
                                      </p:cBhvr>
                                      <p:to>
                                        <p:strVal val="visible"/>
                                      </p:to>
                                    </p:set>
                                    <p:animEffect transition="in" filter="dissolve">
                                      <p:cBhvr>
                                        <p:cTn id="7" dur="2000"/>
                                        <p:tgtEl>
                                          <p:spTgt spid="13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fill="hold" grpId="0" nodeType="clickEffect">
                                  <p:stCondLst>
                                    <p:cond delay="0"/>
                                  </p:stCondLst>
                                  <p:iterate>
                                    <p:tmAbs val="0"/>
                                  </p:iterate>
                                  <p:childTnLst>
                                    <p:set>
                                      <p:cBhvr>
                                        <p:cTn id="11" fill="hold"/>
                                        <p:tgtEl>
                                          <p:spTgt spid="133">
                                            <p:txEl>
                                              <p:pRg st="1" end="1"/>
                                            </p:txEl>
                                          </p:spTgt>
                                        </p:tgtEl>
                                        <p:attrNameLst>
                                          <p:attrName>style.visibility</p:attrName>
                                        </p:attrNameLst>
                                      </p:cBhvr>
                                      <p:to>
                                        <p:strVal val="visible"/>
                                      </p:to>
                                    </p:set>
                                    <p:animEffect transition="in" filter="dissolve">
                                      <p:cBhvr>
                                        <p:cTn id="12" dur="2000"/>
                                        <p:tgtEl>
                                          <p:spTgt spid="13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fill="hold" grpId="0" nodeType="clickEffect">
                                  <p:stCondLst>
                                    <p:cond delay="0"/>
                                  </p:stCondLst>
                                  <p:iterate>
                                    <p:tmAbs val="0"/>
                                  </p:iterate>
                                  <p:childTnLst>
                                    <p:set>
                                      <p:cBhvr>
                                        <p:cTn id="16" fill="hold"/>
                                        <p:tgtEl>
                                          <p:spTgt spid="133">
                                            <p:txEl>
                                              <p:pRg st="2" end="2"/>
                                            </p:txEl>
                                          </p:spTgt>
                                        </p:tgtEl>
                                        <p:attrNameLst>
                                          <p:attrName>style.visibility</p:attrName>
                                        </p:attrNameLst>
                                      </p:cBhvr>
                                      <p:to>
                                        <p:strVal val="visible"/>
                                      </p:to>
                                    </p:set>
                                    <p:animEffect transition="in" filter="dissolve">
                                      <p:cBhvr>
                                        <p:cTn id="17" dur="2000"/>
                                        <p:tgtEl>
                                          <p:spTgt spid="13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fill="hold" grpId="0" nodeType="clickEffect">
                                  <p:stCondLst>
                                    <p:cond delay="0"/>
                                  </p:stCondLst>
                                  <p:iterate>
                                    <p:tmAbs val="0"/>
                                  </p:iterate>
                                  <p:childTnLst>
                                    <p:set>
                                      <p:cBhvr>
                                        <p:cTn id="21" fill="hold"/>
                                        <p:tgtEl>
                                          <p:spTgt spid="133">
                                            <p:txEl>
                                              <p:pRg st="3" end="3"/>
                                            </p:txEl>
                                          </p:spTgt>
                                        </p:tgtEl>
                                        <p:attrNameLst>
                                          <p:attrName>style.visibility</p:attrName>
                                        </p:attrNameLst>
                                      </p:cBhvr>
                                      <p:to>
                                        <p:strVal val="visible"/>
                                      </p:to>
                                    </p:set>
                                    <p:animEffect transition="in" filter="dissolve">
                                      <p:cBhvr>
                                        <p:cTn id="22" dur="2000"/>
                                        <p:tgtEl>
                                          <p:spTgt spid="13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fill="hold" grpId="0" nodeType="clickEffect">
                                  <p:stCondLst>
                                    <p:cond delay="0"/>
                                  </p:stCondLst>
                                  <p:iterate>
                                    <p:tmAbs val="0"/>
                                  </p:iterate>
                                  <p:childTnLst>
                                    <p:set>
                                      <p:cBhvr>
                                        <p:cTn id="26" fill="hold"/>
                                        <p:tgtEl>
                                          <p:spTgt spid="133">
                                            <p:txEl>
                                              <p:pRg st="4" end="4"/>
                                            </p:txEl>
                                          </p:spTgt>
                                        </p:tgtEl>
                                        <p:attrNameLst>
                                          <p:attrName>style.visibility</p:attrName>
                                        </p:attrNameLst>
                                      </p:cBhvr>
                                      <p:to>
                                        <p:strVal val="visible"/>
                                      </p:to>
                                    </p:set>
                                    <p:animEffect transition="in" filter="dissolve">
                                      <p:cBhvr>
                                        <p:cTn id="27" dur="2000"/>
                                        <p:tgtEl>
                                          <p:spTgt spid="13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fill="hold" grpId="0" nodeType="clickEffect">
                                  <p:stCondLst>
                                    <p:cond delay="0"/>
                                  </p:stCondLst>
                                  <p:iterate>
                                    <p:tmAbs val="0"/>
                                  </p:iterate>
                                  <p:childTnLst>
                                    <p:set>
                                      <p:cBhvr>
                                        <p:cTn id="31" fill="hold"/>
                                        <p:tgtEl>
                                          <p:spTgt spid="133">
                                            <p:txEl>
                                              <p:pRg st="5" end="5"/>
                                            </p:txEl>
                                          </p:spTgt>
                                        </p:tgtEl>
                                        <p:attrNameLst>
                                          <p:attrName>style.visibility</p:attrName>
                                        </p:attrNameLst>
                                      </p:cBhvr>
                                      <p:to>
                                        <p:strVal val="visible"/>
                                      </p:to>
                                    </p:set>
                                    <p:animEffect transition="in" filter="dissolve">
                                      <p:cBhvr>
                                        <p:cTn id="32" dur="2000"/>
                                        <p:tgtEl>
                                          <p:spTgt spid="13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fill="hold" grpId="0" nodeType="clickEffect">
                                  <p:stCondLst>
                                    <p:cond delay="0"/>
                                  </p:stCondLst>
                                  <p:iterate>
                                    <p:tmAbs val="0"/>
                                  </p:iterate>
                                  <p:childTnLst>
                                    <p:set>
                                      <p:cBhvr>
                                        <p:cTn id="36" fill="hold"/>
                                        <p:tgtEl>
                                          <p:spTgt spid="133">
                                            <p:txEl>
                                              <p:pRg st="6" end="6"/>
                                            </p:txEl>
                                          </p:spTgt>
                                        </p:tgtEl>
                                        <p:attrNameLst>
                                          <p:attrName>style.visibility</p:attrName>
                                        </p:attrNameLst>
                                      </p:cBhvr>
                                      <p:to>
                                        <p:strVal val="visible"/>
                                      </p:to>
                                    </p:set>
                                    <p:animEffect transition="in" filter="dissolve">
                                      <p:cBhvr>
                                        <p:cTn id="37" dur="2000"/>
                                        <p:tgtEl>
                                          <p:spTgt spid="13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 grpId="0" uiExpand="1" build="p" bldLvl="5" advAuto="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Shape 135"/>
          <p:cNvSpPr>
            <a:spLocks noGrp="1"/>
          </p:cNvSpPr>
          <p:nvPr>
            <p:ph type="title"/>
          </p:nvPr>
        </p:nvSpPr>
        <p:spPr>
          <a:xfrm>
            <a:off x="1524000" y="0"/>
            <a:ext cx="8610600" cy="1143000"/>
          </a:xfrm>
          <a:prstGeom prst="rect">
            <a:avLst/>
          </a:prstGeom>
        </p:spPr>
        <p:txBody>
          <a:bodyPr/>
          <a:lstStyle/>
          <a:p>
            <a:pPr algn="l" defTabSz="539495">
              <a:defRPr sz="2596">
                <a:latin typeface="Bradley Hand ITC"/>
                <a:ea typeface="Bradley Hand ITC"/>
                <a:cs typeface="Bradley Hand ITC"/>
                <a:sym typeface="Bradley Hand ITC"/>
              </a:defRPr>
            </a:pPr>
            <a:r>
              <a:t>Holding a </a:t>
            </a:r>
            <a:br/>
            <a:r>
              <a:t>Grudge</a:t>
            </a:r>
          </a:p>
        </p:txBody>
      </p:sp>
      <p:sp>
        <p:nvSpPr>
          <p:cNvPr id="136" name="Shape 136"/>
          <p:cNvSpPr>
            <a:spLocks noGrp="1"/>
          </p:cNvSpPr>
          <p:nvPr>
            <p:ph type="body" idx="1"/>
          </p:nvPr>
        </p:nvSpPr>
        <p:spPr>
          <a:xfrm>
            <a:off x="1981200" y="2895600"/>
            <a:ext cx="8229600" cy="3657600"/>
          </a:xfrm>
          <a:prstGeom prst="rect">
            <a:avLst/>
          </a:prstGeom>
        </p:spPr>
        <p:txBody>
          <a:bodyPr/>
          <a:lstStyle>
            <a:lvl1pPr>
              <a:spcBef>
                <a:spcPts val="800"/>
              </a:spcBef>
              <a:defRPr sz="3600">
                <a:solidFill>
                  <a:srgbClr val="FFFFFF"/>
                </a:solidFill>
                <a:latin typeface="+mj-lt"/>
                <a:ea typeface="+mj-ea"/>
                <a:cs typeface="+mj-cs"/>
                <a:sym typeface="Helvetica"/>
              </a:defRPr>
            </a:lvl1pPr>
          </a:lstStyle>
          <a:p>
            <a:r>
              <a:rPr dirty="0">
                <a:latin typeface="Candara" panose="020E0502030303020204" pitchFamily="34" charset="0"/>
              </a:rPr>
              <a:t>Be kindly affectionate to one another with brotherly love (Rom. 12:10)</a:t>
            </a:r>
          </a:p>
        </p:txBody>
      </p:sp>
    </p:spTree>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med">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9" presetClass="entr" fill="hold" grpId="0" nodeType="afterEffect">
                                  <p:stCondLst>
                                    <p:cond delay="0"/>
                                  </p:stCondLst>
                                  <p:iterate>
                                    <p:tmAbs val="0"/>
                                  </p:iterate>
                                  <p:childTnLst>
                                    <p:set>
                                      <p:cBhvr>
                                        <p:cTn id="6" fill="hold"/>
                                        <p:tgtEl>
                                          <p:spTgt spid="136"/>
                                        </p:tgtEl>
                                        <p:attrNameLst>
                                          <p:attrName>style.visibility</p:attrName>
                                        </p:attrNameLst>
                                      </p:cBhvr>
                                      <p:to>
                                        <p:strVal val="visible"/>
                                      </p:to>
                                    </p:set>
                                    <p:animEffect transition="in" filter="dissolve">
                                      <p:cBhvr>
                                        <p:cTn id="7" dur="2000"/>
                                        <p:tgtEl>
                                          <p:spTgt spid="1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 grpId="0" animBg="1" advAuto="0"/>
    </p:bldLst>
  </p:timing>
</p:sld>
</file>

<file path=ppt/theme/theme1.xml><?xml version="1.0" encoding="utf-8"?>
<a:theme xmlns:a="http://schemas.openxmlformats.org/drawingml/2006/main" name="Silhouetted Scottspine trees at sunset Powerpoint">
  <a:themeElements>
    <a:clrScheme name="Silhouetted Scottspine trees at sunset Powerpoin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Silhouetted Scottspine trees at sunset Powerpoint">
      <a:majorFont>
        <a:latin typeface="Helvetica"/>
        <a:ea typeface="Helvetica"/>
        <a:cs typeface="Helvetica"/>
      </a:majorFont>
      <a:minorFont>
        <a:latin typeface="Calibri"/>
        <a:ea typeface="Calibri"/>
        <a:cs typeface="Calibri"/>
      </a:minorFont>
    </a:fontScheme>
    <a:fmtScheme name="Silhouetted Scottspine trees at sunset Powerpoi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Silhouetted Scottspine trees at sunset Powerpoint">
  <a:themeElements>
    <a:clrScheme name="Silhouetted Scottspine trees at sunset Powerpoin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Silhouetted Scottspine trees at sunset Powerpoint">
      <a:majorFont>
        <a:latin typeface="Helvetica"/>
        <a:ea typeface="Helvetica"/>
        <a:cs typeface="Helvetica"/>
      </a:majorFont>
      <a:minorFont>
        <a:latin typeface="Calibri"/>
        <a:ea typeface="Calibri"/>
        <a:cs typeface="Calibri"/>
      </a:minorFont>
    </a:fontScheme>
    <a:fmtScheme name="Silhouetted Scottspine trees at sunset Powerpoi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4</TotalTime>
  <Words>751</Words>
  <Application>Microsoft Office PowerPoint</Application>
  <PresentationFormat>Widescreen</PresentationFormat>
  <Paragraphs>56</Paragraphs>
  <Slides>10</Slides>
  <Notes>1</Notes>
  <HiddenSlides>1</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Bradley Hand ITC</vt:lpstr>
      <vt:lpstr>Calibri</vt:lpstr>
      <vt:lpstr>Candara</vt:lpstr>
      <vt:lpstr>Helvetica</vt:lpstr>
      <vt:lpstr>Silhouetted Scottspine trees at sunset Powerpoint</vt:lpstr>
      <vt:lpstr>Holding a Grudge</vt:lpstr>
      <vt:lpstr>Holding a  Grudge</vt:lpstr>
      <vt:lpstr>Holding a  Grudge</vt:lpstr>
      <vt:lpstr>Holding a  Grudge</vt:lpstr>
      <vt:lpstr>Holding a  Grudge</vt:lpstr>
      <vt:lpstr>Holding a  Grudge</vt:lpstr>
      <vt:lpstr>Holding a  Grudge</vt:lpstr>
      <vt:lpstr>Holding a  Grudge</vt:lpstr>
      <vt:lpstr>Holding a  Grudge</vt:lpstr>
      <vt:lpstr>Holding a  Grudge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Holding a Grudge</dc:title>
  <dc:creator>Steven Wallace</dc:creator>
  <cp:lastModifiedBy>Steven J. Wallace</cp:lastModifiedBy>
  <cp:revision>1</cp:revision>
  <dcterms:modified xsi:type="dcterms:W3CDTF">2017-03-06T19:25:08Z</dcterms:modified>
</cp:coreProperties>
</file>