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8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1034" y="4775200"/>
            <a:ext cx="2608906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00700" y="1879600"/>
            <a:ext cx="15782349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100700" y="5346700"/>
            <a:ext cx="15782349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1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11" algn="ctr">
              <a:spcBef>
                <a:spcPts val="0"/>
              </a:spcBef>
              <a:buSzTx/>
              <a:buNone/>
              <a:defRPr sz="5201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23" algn="ctr">
              <a:spcBef>
                <a:spcPts val="0"/>
              </a:spcBef>
              <a:buSzTx/>
              <a:buNone/>
              <a:defRPr sz="5201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35" algn="ctr">
              <a:spcBef>
                <a:spcPts val="0"/>
              </a:spcBef>
              <a:buSzTx/>
              <a:buNone/>
              <a:defRPr sz="5201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46" algn="ctr">
              <a:spcBef>
                <a:spcPts val="0"/>
              </a:spcBef>
              <a:buSzTx/>
              <a:buNone/>
              <a:defRPr sz="5201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820703" y="9029701"/>
            <a:ext cx="32540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693385" y="6331885"/>
            <a:ext cx="13953493" cy="5950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693385" y="4270013"/>
            <a:ext cx="13953493" cy="7182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1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999097" y="812800"/>
            <a:ext cx="15308201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016031" y="7035800"/>
            <a:ext cx="15308201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016031" y="8382000"/>
            <a:ext cx="15308201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11" algn="ctr">
              <a:spcBef>
                <a:spcPts val="0"/>
              </a:spcBef>
              <a:buSzTx/>
              <a:buNone/>
              <a:defRPr sz="3600" i="1"/>
            </a:lvl2pPr>
            <a:lvl3pPr marL="0" indent="457223" algn="ctr">
              <a:spcBef>
                <a:spcPts val="0"/>
              </a:spcBef>
              <a:buSzTx/>
              <a:buNone/>
              <a:defRPr sz="3600" i="1"/>
            </a:lvl3pPr>
            <a:lvl4pPr marL="0" indent="685835" algn="ctr">
              <a:spcBef>
                <a:spcPts val="0"/>
              </a:spcBef>
              <a:buSzTx/>
              <a:buNone/>
              <a:defRPr sz="3600" i="1"/>
            </a:lvl4pPr>
            <a:lvl5pPr marL="0" indent="914446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498960" y="9144001"/>
            <a:ext cx="32540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016031" y="3606800"/>
            <a:ext cx="15308201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5985" y="5083512"/>
            <a:ext cx="2608908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9495266" y="1586871"/>
            <a:ext cx="6807409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75751" y="1600200"/>
            <a:ext cx="8636264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575751" y="5715000"/>
            <a:ext cx="861933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11" algn="ctr">
              <a:spcBef>
                <a:spcPts val="0"/>
              </a:spcBef>
              <a:buSzTx/>
              <a:buNone/>
              <a:defRPr sz="3600" i="1"/>
            </a:lvl2pPr>
            <a:lvl3pPr marL="0" indent="457223" algn="ctr">
              <a:spcBef>
                <a:spcPts val="0"/>
              </a:spcBef>
              <a:buSzTx/>
              <a:buNone/>
              <a:defRPr sz="3600" i="1"/>
            </a:lvl3pPr>
            <a:lvl4pPr marL="0" indent="685835" algn="ctr">
              <a:spcBef>
                <a:spcPts val="0"/>
              </a:spcBef>
              <a:buSzTx/>
              <a:buNone/>
              <a:defRPr sz="3600" i="1"/>
            </a:lvl4pPr>
            <a:lvl5pPr marL="0" indent="914446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016031" y="2768600"/>
            <a:ext cx="15308201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9161213" y="2362200"/>
            <a:ext cx="7146085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1016031" y="2362200"/>
            <a:ext cx="7112217" cy="6413500"/>
          </a:xfrm>
          <a:prstGeom prst="rect">
            <a:avLst/>
          </a:prstGeom>
        </p:spPr>
        <p:txBody>
          <a:bodyPr/>
          <a:lstStyle>
            <a:lvl1pPr marL="406421" indent="-406421">
              <a:spcBef>
                <a:spcPts val="4001"/>
              </a:spcBef>
              <a:buBlip>
                <a:blip r:embed="rId2"/>
              </a:buBlip>
              <a:defRPr sz="3200"/>
            </a:lvl1pPr>
            <a:lvl2pPr marL="812841" indent="-406421">
              <a:spcBef>
                <a:spcPts val="4001"/>
              </a:spcBef>
              <a:buBlip>
                <a:blip r:embed="rId2"/>
              </a:buBlip>
              <a:defRPr sz="3200"/>
            </a:lvl2pPr>
            <a:lvl3pPr marL="1219261" indent="-406421">
              <a:spcBef>
                <a:spcPts val="4001"/>
              </a:spcBef>
              <a:buBlip>
                <a:blip r:embed="rId2"/>
              </a:buBlip>
              <a:defRPr sz="3200"/>
            </a:lvl3pPr>
            <a:lvl4pPr marL="1625681" indent="-406421">
              <a:spcBef>
                <a:spcPts val="4001"/>
              </a:spcBef>
              <a:buBlip>
                <a:blip r:embed="rId2"/>
              </a:buBlip>
              <a:defRPr sz="3200"/>
            </a:lvl4pPr>
            <a:lvl5pPr marL="2032102" indent="-406421">
              <a:spcBef>
                <a:spcPts val="4001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13"/>
          </p:nvPr>
        </p:nvSpPr>
        <p:spPr>
          <a:xfrm>
            <a:off x="1049899" y="723900"/>
            <a:ext cx="8433058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9862357" y="723900"/>
            <a:ext cx="6400997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quarter" idx="15"/>
          </p:nvPr>
        </p:nvSpPr>
        <p:spPr>
          <a:xfrm>
            <a:off x="9862356" y="4508620"/>
            <a:ext cx="641793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016031" y="723900"/>
            <a:ext cx="15308201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16031" y="381000"/>
            <a:ext cx="15308201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98960" y="9017001"/>
            <a:ext cx="325409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27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53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80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707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134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560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987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413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840" marR="0" indent="-533427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this were my last sermon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Steve Monts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this were my last sermon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2929731" y="1970814"/>
            <a:ext cx="11480800" cy="731057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dirty="0"/>
              <a:t>God is good and His mercy endures forever (Ps. 136)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dirty="0"/>
              <a:t>He allowed me to preach (Eph. 3:8). 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dirty="0"/>
              <a:t>He blessed me with helpful people (2 Tim. 1:5).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dirty="0"/>
              <a:t>I’d remind you that I’m not perfect (1 Jn. 1).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dirty="0"/>
              <a:t>Jesus came to save me and you (Heb. 5:8, 10:12, 17).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this were my last sermon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2929731" y="1970814"/>
            <a:ext cx="11480800" cy="731057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I’d encourage the church to continue to grow in brotherly love.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Phil. 1:9, 1 Thess. 4:9-10, Eph. 4:15-16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I’d admonish the church to be united in truth and be patient with opinions.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Jn. 17:17-19, 1 Cor. 11:18, Jude 3, Heb. 12:14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this were my last sermon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2929731" y="1970814"/>
            <a:ext cx="11480800" cy="731057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I’d tell you that you can’t be a “ho hum” Christian.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Rev. 3:15-16, 2 Cor. 7:11, Tit. 2:14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I’d say you need to prioritize spiritual things which means, stop sweating the small stuff.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Matt. 6:33, Lk. 10:41, Matt. 6:25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this were my last sermon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2929731" y="1970814"/>
            <a:ext cx="11480800" cy="73105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01420" indent="-501420" defTabSz="549176">
              <a:spcBef>
                <a:spcPts val="3900"/>
              </a:spcBef>
              <a:defRPr sz="3948">
                <a:solidFill>
                  <a:srgbClr val="000000"/>
                </a:solidFill>
              </a:defRPr>
            </a:pPr>
            <a:r>
              <a:t>I’d remind you that people will remember you, but you choose how they will remember you by your character of life you lived.</a:t>
            </a:r>
          </a:p>
          <a:p>
            <a:pPr marL="1002842" lvl="1" indent="-501420" defTabSz="549176">
              <a:spcBef>
                <a:spcPts val="3900"/>
              </a:spcBef>
              <a:defRPr sz="3948">
                <a:solidFill>
                  <a:srgbClr val="000000"/>
                </a:solidFill>
              </a:defRPr>
            </a:pPr>
            <a:r>
              <a:t>Heb. 11:4</a:t>
            </a:r>
          </a:p>
          <a:p>
            <a:pPr marL="501420" indent="-501420" defTabSz="549176">
              <a:spcBef>
                <a:spcPts val="3900"/>
              </a:spcBef>
              <a:defRPr sz="3948">
                <a:solidFill>
                  <a:srgbClr val="000000"/>
                </a:solidFill>
              </a:defRPr>
            </a:pPr>
            <a:r>
              <a:t>I’d say you have an eternal soul and both God and Satan want it.  But only one can have it.  It has a destiny, Heaven or Hell.  But only one will claim it.</a:t>
            </a:r>
          </a:p>
          <a:p>
            <a:pPr marL="1002842" lvl="1" indent="-501420" defTabSz="549176">
              <a:spcBef>
                <a:spcPts val="3900"/>
              </a:spcBef>
              <a:defRPr sz="3948">
                <a:solidFill>
                  <a:srgbClr val="000000"/>
                </a:solidFill>
              </a:defRPr>
            </a:pPr>
            <a:r>
              <a:t>Eccl. 12:7, Matt. 16:26, 2 Cor. 4:16, 5:1, 4</a:t>
            </a:r>
          </a:p>
          <a:p>
            <a:pPr marL="501420" indent="-501420" defTabSz="549176">
              <a:spcBef>
                <a:spcPts val="3900"/>
              </a:spcBef>
              <a:defRPr sz="3948">
                <a:solidFill>
                  <a:srgbClr val="000000"/>
                </a:solidFill>
              </a:defRPr>
            </a:pPr>
            <a:r>
              <a:t>Last, I’d say Farewell and I love you.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this were my last sermon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Steve Monts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306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Baskerville</vt:lpstr>
      <vt:lpstr>Helvetica Neue</vt:lpstr>
      <vt:lpstr>LeatherBook</vt:lpstr>
      <vt:lpstr>If this were my last sermon</vt:lpstr>
      <vt:lpstr>If this were my last sermon</vt:lpstr>
      <vt:lpstr>If this were my last sermon</vt:lpstr>
      <vt:lpstr>If this were my last sermon</vt:lpstr>
      <vt:lpstr>If this were my last sermon</vt:lpstr>
      <vt:lpstr>If this were my last sermon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this were my last sermon</dc:title>
  <cp:lastModifiedBy>Steven J. Wallace</cp:lastModifiedBy>
  <cp:revision>1</cp:revision>
  <dcterms:modified xsi:type="dcterms:W3CDTF">2017-03-06T19:42:27Z</dcterms:modified>
</cp:coreProperties>
</file>