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tif" ContentType="image/t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sldIdLst>
    <p:sldId id="256" r:id="rId2"/>
    <p:sldId id="263" r:id="rId3"/>
    <p:sldId id="264" r:id="rId4"/>
    <p:sldId id="265" r:id="rId5"/>
    <p:sldId id="266" r:id="rId6"/>
  </p:sldIdLst>
  <p:sldSz cx="17340263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 Light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 Light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 Light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 Light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 Light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 Light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 Light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 Light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 Light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C4C6C6"/>
              </a:solidFill>
              <a:prstDash val="solid"/>
              <a:miter lim="400000"/>
            </a:ln>
          </a:top>
          <a:bottom>
            <a:ln w="25400" cap="flat">
              <a:solidFill>
                <a:srgbClr val="C4C6C6"/>
              </a:solidFill>
              <a:prstDash val="solid"/>
              <a:miter lim="400000"/>
            </a:ln>
          </a:bottom>
          <a:insideH>
            <a:ln w="25400" cap="flat">
              <a:solidFill>
                <a:srgbClr val="C4C6C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F2F2F2"/>
          </a:solidFill>
        </a:fill>
      </a:tcStyle>
    </a:band2H>
    <a:firstCo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C4C6C6"/>
              </a:solidFill>
              <a:prstDash val="solid"/>
              <a:miter lim="400000"/>
            </a:ln>
          </a:right>
          <a:top>
            <a:ln w="25400" cap="flat">
              <a:solidFill>
                <a:srgbClr val="C4C6C6"/>
              </a:solidFill>
              <a:prstDash val="solid"/>
              <a:miter lim="400000"/>
            </a:ln>
          </a:top>
          <a:bottom>
            <a:ln w="25400" cap="flat">
              <a:solidFill>
                <a:srgbClr val="C4C6C6"/>
              </a:solidFill>
              <a:prstDash val="solid"/>
              <a:miter lim="400000"/>
            </a:ln>
          </a:bottom>
          <a:insideH>
            <a:ln w="25400" cap="flat">
              <a:solidFill>
                <a:srgbClr val="C4C6C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8E9E8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satOff val="12166"/>
              <a:lumOff val="-13042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FF8FA"/>
          </a:solidFill>
        </a:fill>
      </a:tcStyle>
    </a:band2H>
    <a:firstCo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4F728F"/>
              </a:solidFill>
              <a:prstDash val="solid"/>
              <a:miter lim="400000"/>
            </a:ln>
          </a:top>
          <a:bottom>
            <a:ln w="12700" cap="flat">
              <a:solidFill>
                <a:srgbClr val="4F728F"/>
              </a:solidFill>
              <a:prstDash val="solid"/>
              <a:miter lim="400000"/>
            </a:ln>
          </a:bottom>
          <a:insideH>
            <a:ln w="12700" cap="flat">
              <a:solidFill>
                <a:srgbClr val="4F728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D4DADF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747474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38EB0"/>
          </a:solidFill>
        </a:fill>
      </a:tcStyle>
    </a:lastRow>
    <a:fir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747474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173D59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F2F2F2"/>
          </a:solidFill>
        </a:fill>
      </a:tcStyle>
    </a:band2H>
    <a:firstCo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solidFill>
                <a:srgbClr val="3C3C1D"/>
              </a:solidFill>
              <a:prstDash val="solid"/>
              <a:miter lim="400000"/>
            </a:ln>
          </a:left>
          <a:right>
            <a:ln w="12700" cap="flat">
              <a:solidFill>
                <a:schemeClr val="accent2">
                  <a:hueOff val="-487087"/>
                  <a:satOff val="-2686"/>
                  <a:lumOff val="14808"/>
                </a:schemeClr>
              </a:solidFill>
              <a:prstDash val="solid"/>
              <a:miter lim="400000"/>
            </a:ln>
          </a:right>
          <a:top>
            <a:ln w="12700" cap="flat">
              <a:solidFill>
                <a:schemeClr val="accent2">
                  <a:hueOff val="-487087"/>
                  <a:satOff val="-2686"/>
                  <a:lumOff val="14808"/>
                </a:schemeClr>
              </a:solidFill>
              <a:prstDash val="solid"/>
              <a:miter lim="400000"/>
            </a:ln>
          </a:top>
          <a:bottom>
            <a:ln w="12700" cap="flat">
              <a:solidFill>
                <a:schemeClr val="accent2">
                  <a:hueOff val="-487087"/>
                  <a:satOff val="-2686"/>
                  <a:lumOff val="14808"/>
                </a:schemeClr>
              </a:solidFill>
              <a:prstDash val="solid"/>
              <a:miter lim="400000"/>
            </a:ln>
          </a:bottom>
          <a:insideH>
            <a:ln w="12700" cap="flat">
              <a:solidFill>
                <a:schemeClr val="accent2">
                  <a:hueOff val="-487087"/>
                  <a:satOff val="-2686"/>
                  <a:lumOff val="14808"/>
                </a:schemeClr>
              </a:solidFill>
              <a:prstDash val="solid"/>
              <a:miter lim="400000"/>
            </a:ln>
          </a:insideH>
          <a:insideV>
            <a:ln w="12700" cap="flat">
              <a:solidFill>
                <a:schemeClr val="accent2">
                  <a:hueOff val="-487087"/>
                  <a:satOff val="-2686"/>
                  <a:lumOff val="14808"/>
                </a:schemeClr>
              </a:solidFill>
              <a:prstDash val="solid"/>
              <a:miter lim="400000"/>
            </a:ln>
          </a:insideV>
        </a:tcBdr>
        <a:fill>
          <a:solidFill>
            <a:srgbClr val="CFCDBB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solidFill>
                <a:srgbClr val="C6C6C6"/>
              </a:solidFill>
              <a:prstDash val="solid"/>
              <a:miter lim="400000"/>
            </a:ln>
          </a:left>
          <a:right>
            <a:ln w="12700" cap="flat">
              <a:solidFill>
                <a:srgbClr val="C6C6C6"/>
              </a:solidFill>
              <a:prstDash val="solid"/>
              <a:miter lim="400000"/>
            </a:ln>
          </a:right>
          <a:top>
            <a:ln w="12700" cap="flat">
              <a:solidFill>
                <a:srgbClr val="656839"/>
              </a:solidFill>
              <a:prstDash val="solid"/>
              <a:miter lim="400000"/>
            </a:ln>
          </a:top>
          <a:bottom>
            <a:ln w="12700" cap="flat">
              <a:solidFill>
                <a:srgbClr val="3C3C1D"/>
              </a:solidFill>
              <a:prstDash val="solid"/>
              <a:miter lim="400000"/>
            </a:ln>
          </a:bottom>
          <a:insideH>
            <a:ln w="12700" cap="flat">
              <a:solidFill>
                <a:srgbClr val="C6C6C6"/>
              </a:solidFill>
              <a:prstDash val="solid"/>
              <a:miter lim="400000"/>
            </a:ln>
          </a:insideH>
          <a:insideV>
            <a:ln w="12700" cap="flat">
              <a:solidFill>
                <a:srgbClr val="C6C6C6"/>
              </a:solidFill>
              <a:prstDash val="solid"/>
              <a:miter lim="400000"/>
            </a:ln>
          </a:insideV>
        </a:tcBdr>
        <a:fill>
          <a:solidFill>
            <a:srgbClr val="E8E9E8"/>
          </a:solidFill>
        </a:fill>
      </a:tcStyle>
    </a:lastRow>
    <a:fir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chemeClr val="accent2">
                  <a:hueOff val="-487087"/>
                  <a:satOff val="-2686"/>
                  <a:lumOff val="14808"/>
                </a:schemeClr>
              </a:solidFill>
              <a:prstDash val="solid"/>
              <a:miter lim="400000"/>
            </a:ln>
          </a:left>
          <a:right>
            <a:ln w="12700" cap="flat">
              <a:solidFill>
                <a:schemeClr val="accent2">
                  <a:hueOff val="-487087"/>
                  <a:satOff val="-2686"/>
                  <a:lumOff val="14808"/>
                </a:schemeClr>
              </a:solidFill>
              <a:prstDash val="solid"/>
              <a:miter lim="400000"/>
            </a:ln>
          </a:right>
          <a:top>
            <a:ln w="12700" cap="flat">
              <a:solidFill>
                <a:srgbClr val="3C3C1D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AAA485"/>
              </a:solidFill>
              <a:prstDash val="solid"/>
              <a:miter lim="400000"/>
            </a:ln>
          </a:insideH>
          <a:insideV>
            <a:ln w="12700" cap="flat">
              <a:solidFill>
                <a:schemeClr val="accent2">
                  <a:hueOff val="-487087"/>
                  <a:satOff val="-2686"/>
                  <a:lumOff val="14808"/>
                </a:schemeClr>
              </a:solidFill>
              <a:prstDash val="solid"/>
              <a:miter lim="400000"/>
            </a:ln>
          </a:insideV>
        </a:tcBdr>
        <a:fill>
          <a:solidFill>
            <a:srgbClr val="656839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C4C6C6"/>
              </a:solidFill>
              <a:prstDash val="solid"/>
              <a:miter lim="400000"/>
            </a:ln>
          </a:top>
          <a:bottom>
            <a:ln w="25400" cap="flat">
              <a:solidFill>
                <a:srgbClr val="C4C6C6"/>
              </a:solidFill>
              <a:prstDash val="solid"/>
              <a:miter lim="400000"/>
            </a:ln>
          </a:bottom>
          <a:insideH>
            <a:ln w="25400" cap="flat">
              <a:solidFill>
                <a:srgbClr val="C4C6C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1F1F1"/>
          </a:solidFill>
        </a:fill>
      </a:tcStyle>
    </a:wholeTbl>
    <a:band2H>
      <a:tcTxStyle/>
      <a:tcStyle>
        <a:tcBdr/>
        <a:fill>
          <a:solidFill>
            <a:srgbClr val="E4E4E0"/>
          </a:solidFill>
        </a:fill>
      </a:tcStyle>
    </a:band2H>
    <a:firstCo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515151"/>
              </a:solidFill>
              <a:prstDash val="solid"/>
              <a:miter lim="400000"/>
            </a:ln>
          </a:left>
          <a:right>
            <a:ln w="0" cap="flat">
              <a:noFill/>
              <a:miter lim="400000"/>
            </a:ln>
          </a:right>
          <a:top>
            <a:ln w="12700" cap="flat">
              <a:solidFill>
                <a:srgbClr val="7D7766"/>
              </a:solidFill>
              <a:prstDash val="solid"/>
              <a:miter lim="400000"/>
            </a:ln>
          </a:top>
          <a:bottom>
            <a:ln w="12700" cap="flat">
              <a:solidFill>
                <a:srgbClr val="7D7766"/>
              </a:solidFill>
              <a:prstDash val="solid"/>
              <a:miter lim="400000"/>
            </a:ln>
          </a:bottom>
          <a:insideH>
            <a:ln w="12700" cap="flat">
              <a:solidFill>
                <a:srgbClr val="7D776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F8B7E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747474"/>
              </a:solidFill>
              <a:prstDash val="solid"/>
              <a:miter lim="400000"/>
            </a:ln>
          </a:top>
          <a:bottom>
            <a:ln w="12700" cap="flat">
              <a:solidFill>
                <a:srgbClr val="515151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1F1F1"/>
          </a:solidFill>
        </a:fill>
      </a:tcStyle>
    </a:lastRow>
    <a:fir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515151"/>
              </a:solidFill>
              <a:prstDash val="solid"/>
              <a:miter lim="400000"/>
            </a:ln>
          </a:top>
          <a:bottom>
            <a:ln w="25400" cap="flat">
              <a:solidFill>
                <a:schemeClr val="accent2">
                  <a:hueOff val="-487087"/>
                  <a:satOff val="-2686"/>
                  <a:lumOff val="14808"/>
                </a:schemeClr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E5A4C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solidFill>
                <a:srgbClr val="747474"/>
              </a:solidFill>
              <a:prstDash val="solid"/>
              <a:miter lim="400000"/>
            </a:ln>
          </a:left>
          <a:right>
            <a:ln w="12700" cap="flat">
              <a:solidFill>
                <a:srgbClr val="747474"/>
              </a:solidFill>
              <a:prstDash val="solid"/>
              <a:miter lim="400000"/>
            </a:ln>
          </a:right>
          <a:top>
            <a:ln w="12700" cap="flat">
              <a:solidFill>
                <a:srgbClr val="747474"/>
              </a:solidFill>
              <a:prstDash val="solid"/>
              <a:miter lim="400000"/>
            </a:ln>
          </a:top>
          <a:bottom>
            <a:ln w="12700" cap="flat">
              <a:solidFill>
                <a:srgbClr val="747474"/>
              </a:solidFill>
              <a:prstDash val="solid"/>
              <a:miter lim="400000"/>
            </a:ln>
          </a:bottom>
          <a:insideH>
            <a:ln w="12700" cap="flat">
              <a:solidFill>
                <a:srgbClr val="747474"/>
              </a:solidFill>
              <a:prstDash val="solid"/>
              <a:miter lim="400000"/>
            </a:ln>
          </a:insideH>
          <a:insideV>
            <a:ln w="12700" cap="flat">
              <a:solidFill>
                <a:srgbClr val="747474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F2F2F2"/>
          </a:solidFill>
        </a:fill>
      </a:tcStyle>
    </a:band2H>
    <a:firstCo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solidFill>
                <a:srgbClr val="747474"/>
              </a:solidFill>
              <a:prstDash val="solid"/>
              <a:miter lim="400000"/>
            </a:ln>
          </a:left>
          <a:right>
            <a:ln w="12700" cap="flat">
              <a:solidFill>
                <a:srgbClr val="747474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9E9E9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747474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CBCBCB"/>
          </a:solidFill>
        </a:fill>
      </a:tcStyle>
    </a:lastRow>
    <a:firstRow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747474"/>
              </a:solidFill>
              <a:prstDash val="solid"/>
              <a:miter lim="400000"/>
            </a:ln>
          </a:top>
          <a:bottom>
            <a:ln w="12700" cap="flat">
              <a:solidFill>
                <a:srgbClr val="747474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CBCBCB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777777"/>
      </a:tcTxStyle>
      <a:tcStyle>
        <a:tcBdr>
          <a:left>
            <a:ln w="12700" cap="flat">
              <a:solidFill>
                <a:srgbClr val="C9C9C9"/>
              </a:solidFill>
              <a:prstDash val="solid"/>
              <a:miter lim="400000"/>
            </a:ln>
          </a:left>
          <a:right>
            <a:ln w="12700" cap="flat">
              <a:solidFill>
                <a:srgbClr val="C9C9C9"/>
              </a:solidFill>
              <a:prstDash val="solid"/>
              <a:miter lim="400000"/>
            </a:ln>
          </a:right>
          <a:top>
            <a:ln w="12700" cap="flat">
              <a:solidFill>
                <a:srgbClr val="52525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2525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2525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C9C9C9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D2D2D2">
              <a:alpha val="30000"/>
            </a:srgb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555555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C9C9C9"/>
              </a:solidFill>
              <a:prstDash val="solid"/>
              <a:miter lim="400000"/>
            </a:ln>
          </a:top>
          <a:bottom>
            <a:ln w="12700" cap="flat">
              <a:solidFill>
                <a:srgbClr val="C9C9C9"/>
              </a:solidFill>
              <a:prstDash val="solid"/>
              <a:miter lim="400000"/>
            </a:ln>
          </a:bottom>
          <a:insideH>
            <a:ln w="12700" cap="flat">
              <a:solidFill>
                <a:srgbClr val="C9C9C9"/>
              </a:solidFill>
              <a:prstDash val="solid"/>
              <a:miter lim="400000"/>
            </a:ln>
          </a:insideH>
          <a:insideV>
            <a:ln w="12700" cap="flat">
              <a:solidFill>
                <a:srgbClr val="C9C9C9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555555"/>
      </a:tcTxStyle>
      <a:tcStyle>
        <a:tcBdr>
          <a:left>
            <a:ln w="12700" cap="flat">
              <a:solidFill>
                <a:srgbClr val="C9C9C9"/>
              </a:solidFill>
              <a:prstDash val="solid"/>
              <a:miter lim="400000"/>
            </a:ln>
          </a:left>
          <a:right>
            <a:ln w="12700" cap="flat">
              <a:solidFill>
                <a:srgbClr val="C9C9C9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C9C9C9"/>
              </a:solidFill>
              <a:prstDash val="solid"/>
              <a:miter lim="400000"/>
            </a:ln>
          </a:insideH>
          <a:insideV>
            <a:ln w="12700" cap="flat">
              <a:solidFill>
                <a:srgbClr val="C9C9C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555555"/>
      </a:tcTxStyle>
      <a:tcStyle>
        <a:tcBdr>
          <a:left>
            <a:ln w="12700" cap="flat">
              <a:solidFill>
                <a:srgbClr val="C9C9C9"/>
              </a:solidFill>
              <a:prstDash val="solid"/>
              <a:miter lim="400000"/>
            </a:ln>
          </a:left>
          <a:right>
            <a:ln w="12700" cap="flat">
              <a:solidFill>
                <a:srgbClr val="C9C9C9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C9C9C9"/>
              </a:solidFill>
              <a:prstDash val="solid"/>
              <a:miter lim="400000"/>
            </a:ln>
          </a:insideH>
          <a:insideV>
            <a:ln w="12700" cap="flat">
              <a:solidFill>
                <a:srgbClr val="C9C9C9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954" autoAdjust="0"/>
    <p:restoredTop sz="83093" autoAdjust="0"/>
  </p:normalViewPr>
  <p:slideViewPr>
    <p:cSldViewPr snapToGrid="0">
      <p:cViewPr varScale="1">
        <p:scale>
          <a:sx n="39" d="100"/>
          <a:sy n="39" d="100"/>
        </p:scale>
        <p:origin x="588" y="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5" name="Shape 125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/>
          <p:nvPr/>
        </p:nvSpPr>
        <p:spPr>
          <a:xfrm>
            <a:off x="762023" y="4749801"/>
            <a:ext cx="15824609" cy="129"/>
          </a:xfrm>
          <a:prstGeom prst="line">
            <a:avLst/>
          </a:prstGeom>
          <a:ln w="12700">
            <a:solidFill>
              <a:srgbClr val="9A9A9A"/>
            </a:solidFill>
            <a:miter lim="400000"/>
          </a:ln>
        </p:spPr>
        <p:txBody>
          <a:bodyPr lIns="67735" tIns="67735" rIns="67735" bIns="67735" anchor="ctr"/>
          <a:lstStyle/>
          <a:p>
            <a:pPr algn="l" defTabSz="60963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 sz="1600"/>
          </a:p>
        </p:txBody>
      </p:sp>
      <p:sp>
        <p:nvSpPr>
          <p:cNvPr id="13" name="Shape 13"/>
          <p:cNvSpPr>
            <a:spLocks noGrp="1"/>
          </p:cNvSpPr>
          <p:nvPr>
            <p:ph type="title"/>
          </p:nvPr>
        </p:nvSpPr>
        <p:spPr>
          <a:xfrm>
            <a:off x="762024" y="1320800"/>
            <a:ext cx="15816216" cy="31750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4" name="Shape 14"/>
          <p:cNvSpPr>
            <a:spLocks noGrp="1"/>
          </p:cNvSpPr>
          <p:nvPr>
            <p:ph type="body" sz="quarter" idx="1"/>
          </p:nvPr>
        </p:nvSpPr>
        <p:spPr>
          <a:xfrm>
            <a:off x="762024" y="5016500"/>
            <a:ext cx="15816216" cy="1016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SzTx/>
              <a:buFontTx/>
              <a:buNone/>
              <a:defRPr sz="3467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indent="304815">
              <a:spcBef>
                <a:spcPts val="0"/>
              </a:spcBef>
              <a:buSzTx/>
              <a:buFontTx/>
              <a:buNone/>
              <a:defRPr sz="3467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indent="609630">
              <a:spcBef>
                <a:spcPts val="0"/>
              </a:spcBef>
              <a:buSzTx/>
              <a:buFontTx/>
              <a:buNone/>
              <a:defRPr sz="3467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indent="914446">
              <a:spcBef>
                <a:spcPts val="0"/>
              </a:spcBef>
              <a:buSzTx/>
              <a:buFontTx/>
              <a:buNone/>
              <a:defRPr sz="3467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indent="1219261">
              <a:spcBef>
                <a:spcPts val="0"/>
              </a:spcBef>
              <a:buSzTx/>
              <a:buFontTx/>
              <a:buNone/>
              <a:defRPr sz="3467"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" name="Shape 1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/>
          </p:cNvSpPr>
          <p:nvPr>
            <p:ph type="pic" idx="13"/>
          </p:nvPr>
        </p:nvSpPr>
        <p:spPr>
          <a:xfrm>
            <a:off x="0" y="0"/>
            <a:ext cx="17340263" cy="97536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11" name="Shape 11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/>
          <p:nvPr/>
        </p:nvSpPr>
        <p:spPr>
          <a:xfrm>
            <a:off x="10058708" y="7975600"/>
            <a:ext cx="1" cy="1422529"/>
          </a:xfrm>
          <a:prstGeom prst="line">
            <a:avLst/>
          </a:prstGeom>
          <a:ln w="12700">
            <a:solidFill>
              <a:srgbClr val="9A9A9A"/>
            </a:solidFill>
            <a:miter lim="400000"/>
          </a:ln>
        </p:spPr>
        <p:txBody>
          <a:bodyPr lIns="67735" tIns="67735" rIns="67735" bIns="67735" anchor="ctr"/>
          <a:lstStyle/>
          <a:p>
            <a:pPr algn="l" defTabSz="60963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 sz="1600"/>
          </a:p>
        </p:txBody>
      </p:sp>
      <p:sp>
        <p:nvSpPr>
          <p:cNvPr id="23" name="Shape 23"/>
          <p:cNvSpPr>
            <a:spLocks noGrp="1"/>
          </p:cNvSpPr>
          <p:nvPr>
            <p:ph type="pic" idx="13"/>
          </p:nvPr>
        </p:nvSpPr>
        <p:spPr>
          <a:xfrm>
            <a:off x="0" y="0"/>
            <a:ext cx="17340263" cy="75946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4" name="Shape 24"/>
          <p:cNvSpPr>
            <a:spLocks noGrp="1"/>
          </p:cNvSpPr>
          <p:nvPr>
            <p:ph type="title"/>
          </p:nvPr>
        </p:nvSpPr>
        <p:spPr>
          <a:xfrm>
            <a:off x="1879657" y="7785100"/>
            <a:ext cx="7721836" cy="1701800"/>
          </a:xfrm>
          <a:prstGeom prst="rect">
            <a:avLst/>
          </a:prstGeom>
        </p:spPr>
        <p:txBody>
          <a:bodyPr anchor="ctr"/>
          <a:lstStyle>
            <a:lvl1pPr algn="r"/>
          </a:lstStyle>
          <a:p>
            <a:r>
              <a:t>Title Text</a:t>
            </a:r>
          </a:p>
        </p:txBody>
      </p:sp>
      <p:sp>
        <p:nvSpPr>
          <p:cNvPr id="25" name="Shape 25"/>
          <p:cNvSpPr>
            <a:spLocks noGrp="1"/>
          </p:cNvSpPr>
          <p:nvPr>
            <p:ph type="body" sz="quarter" idx="1"/>
          </p:nvPr>
        </p:nvSpPr>
        <p:spPr>
          <a:xfrm>
            <a:off x="10465120" y="8470900"/>
            <a:ext cx="6604202" cy="508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SzTx/>
              <a:buFontTx/>
              <a:buNone/>
              <a:defRPr sz="3467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indent="304815">
              <a:spcBef>
                <a:spcPts val="0"/>
              </a:spcBef>
              <a:buSzTx/>
              <a:buFontTx/>
              <a:buNone/>
              <a:defRPr sz="3467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indent="609630">
              <a:spcBef>
                <a:spcPts val="0"/>
              </a:spcBef>
              <a:buSzTx/>
              <a:buFontTx/>
              <a:buNone/>
              <a:defRPr sz="3467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indent="914446">
              <a:spcBef>
                <a:spcPts val="0"/>
              </a:spcBef>
              <a:buSzTx/>
              <a:buFontTx/>
              <a:buNone/>
              <a:defRPr sz="3467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indent="1219261">
              <a:spcBef>
                <a:spcPts val="0"/>
              </a:spcBef>
              <a:buSzTx/>
              <a:buFontTx/>
              <a:buNone/>
              <a:defRPr sz="3467"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6" name="Shape 2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>
            <a:spLocks noGrp="1"/>
          </p:cNvSpPr>
          <p:nvPr>
            <p:ph type="title"/>
          </p:nvPr>
        </p:nvSpPr>
        <p:spPr>
          <a:xfrm>
            <a:off x="762024" y="3289300"/>
            <a:ext cx="15816216" cy="3175000"/>
          </a:xfrm>
          <a:prstGeom prst="rect">
            <a:avLst/>
          </a:prstGeom>
        </p:spPr>
        <p:txBody>
          <a:bodyPr anchor="ctr"/>
          <a:lstStyle/>
          <a:p>
            <a:r>
              <a:t>Title Text</a:t>
            </a:r>
          </a:p>
        </p:txBody>
      </p:sp>
      <p:sp>
        <p:nvSpPr>
          <p:cNvPr id="34" name="Shape 3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/>
          <p:nvPr/>
        </p:nvSpPr>
        <p:spPr>
          <a:xfrm>
            <a:off x="762023" y="4864100"/>
            <a:ext cx="7112852" cy="58"/>
          </a:xfrm>
          <a:prstGeom prst="line">
            <a:avLst/>
          </a:prstGeom>
          <a:ln w="12700">
            <a:solidFill>
              <a:srgbClr val="9A9A9A"/>
            </a:solidFill>
            <a:miter lim="400000"/>
          </a:ln>
        </p:spPr>
        <p:txBody>
          <a:bodyPr lIns="67735" tIns="67735" rIns="67735" bIns="67735" anchor="ctr"/>
          <a:lstStyle/>
          <a:p>
            <a:pPr algn="l" defTabSz="60963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 sz="1600"/>
          </a:p>
        </p:txBody>
      </p:sp>
      <p:sp>
        <p:nvSpPr>
          <p:cNvPr id="42" name="Shape 42"/>
          <p:cNvSpPr>
            <a:spLocks noGrp="1"/>
          </p:cNvSpPr>
          <p:nvPr>
            <p:ph type="pic" idx="13"/>
          </p:nvPr>
        </p:nvSpPr>
        <p:spPr>
          <a:xfrm>
            <a:off x="8670131" y="0"/>
            <a:ext cx="8670132" cy="97536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43" name="Shape 43"/>
          <p:cNvSpPr>
            <a:spLocks noGrp="1"/>
          </p:cNvSpPr>
          <p:nvPr>
            <p:ph type="title"/>
          </p:nvPr>
        </p:nvSpPr>
        <p:spPr>
          <a:xfrm>
            <a:off x="762023" y="1435100"/>
            <a:ext cx="7112217" cy="31750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4" name="Shape 44"/>
          <p:cNvSpPr>
            <a:spLocks noGrp="1"/>
          </p:cNvSpPr>
          <p:nvPr>
            <p:ph type="body" sz="quarter" idx="1"/>
          </p:nvPr>
        </p:nvSpPr>
        <p:spPr>
          <a:xfrm>
            <a:off x="762023" y="5130800"/>
            <a:ext cx="7112217" cy="3175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SzTx/>
              <a:buFontTx/>
              <a:buNone/>
              <a:defRPr sz="3467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indent="304815">
              <a:spcBef>
                <a:spcPts val="0"/>
              </a:spcBef>
              <a:buSzTx/>
              <a:buFontTx/>
              <a:buNone/>
              <a:defRPr sz="3467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indent="609630">
              <a:spcBef>
                <a:spcPts val="0"/>
              </a:spcBef>
              <a:buSzTx/>
              <a:buFontTx/>
              <a:buNone/>
              <a:defRPr sz="3467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indent="914446">
              <a:spcBef>
                <a:spcPts val="0"/>
              </a:spcBef>
              <a:buSzTx/>
              <a:buFontTx/>
              <a:buNone/>
              <a:defRPr sz="3467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indent="1219261">
              <a:spcBef>
                <a:spcPts val="0"/>
              </a:spcBef>
              <a:buSzTx/>
              <a:buFontTx/>
              <a:buNone/>
              <a:defRPr sz="3467"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5" name="Shape 4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3" name="Shape 5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/>
          <p:nvPr/>
        </p:nvSpPr>
        <p:spPr>
          <a:xfrm>
            <a:off x="762023" y="1968501"/>
            <a:ext cx="6764732" cy="133"/>
          </a:xfrm>
          <a:prstGeom prst="line">
            <a:avLst/>
          </a:prstGeom>
          <a:ln w="12700">
            <a:solidFill>
              <a:srgbClr val="9A9A9A"/>
            </a:solidFill>
            <a:miter lim="400000"/>
          </a:ln>
        </p:spPr>
        <p:txBody>
          <a:bodyPr lIns="67735" tIns="67735" rIns="67735" bIns="67735" anchor="ctr"/>
          <a:lstStyle/>
          <a:p>
            <a:pPr algn="l" defTabSz="60963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 sz="1600"/>
          </a:p>
        </p:txBody>
      </p:sp>
      <p:sp>
        <p:nvSpPr>
          <p:cNvPr id="70" name="Shape 70"/>
          <p:cNvSpPr>
            <a:spLocks noGrp="1"/>
          </p:cNvSpPr>
          <p:nvPr>
            <p:ph type="pic" idx="13"/>
          </p:nvPr>
        </p:nvSpPr>
        <p:spPr>
          <a:xfrm>
            <a:off x="8670131" y="0"/>
            <a:ext cx="8670132" cy="97536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71" name="Shape 71"/>
          <p:cNvSpPr>
            <a:spLocks noGrp="1"/>
          </p:cNvSpPr>
          <p:nvPr>
            <p:ph type="title"/>
          </p:nvPr>
        </p:nvSpPr>
        <p:spPr>
          <a:xfrm>
            <a:off x="762023" y="330200"/>
            <a:ext cx="6773540" cy="13970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72" name="Shape 72"/>
          <p:cNvSpPr>
            <a:spLocks noGrp="1"/>
          </p:cNvSpPr>
          <p:nvPr>
            <p:ph type="body" sz="half" idx="1"/>
          </p:nvPr>
        </p:nvSpPr>
        <p:spPr>
          <a:xfrm>
            <a:off x="762023" y="2222500"/>
            <a:ext cx="6773540" cy="6667500"/>
          </a:xfrm>
          <a:prstGeom prst="rect">
            <a:avLst/>
          </a:prstGeom>
        </p:spPr>
        <p:txBody>
          <a:bodyPr/>
          <a:lstStyle>
            <a:lvl1pPr marL="440289" indent="-440289">
              <a:spcBef>
                <a:spcPts val="4000"/>
              </a:spcBef>
              <a:defRPr sz="3467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880577" indent="-440289">
              <a:spcBef>
                <a:spcPts val="4000"/>
              </a:spcBef>
              <a:defRPr sz="3467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20866" indent="-440289">
              <a:spcBef>
                <a:spcPts val="4000"/>
              </a:spcBef>
              <a:defRPr sz="3467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761155" indent="-440289">
              <a:spcBef>
                <a:spcPts val="4000"/>
              </a:spcBef>
              <a:defRPr sz="3467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01443" indent="-440289">
              <a:spcBef>
                <a:spcPts val="4000"/>
              </a:spcBef>
              <a:defRPr sz="3467"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3" name="Shape 73"/>
          <p:cNvSpPr>
            <a:spLocks noGrp="1"/>
          </p:cNvSpPr>
          <p:nvPr>
            <p:ph type="sldNum" sz="quarter" idx="2"/>
          </p:nvPr>
        </p:nvSpPr>
        <p:spPr>
          <a:xfrm>
            <a:off x="681012" y="9194800"/>
            <a:ext cx="395942" cy="389915"/>
          </a:xfrm>
          <a:prstGeom prst="rect">
            <a:avLst/>
          </a:prstGeom>
        </p:spPr>
        <p:txBody>
          <a:bodyPr/>
          <a:lstStyle>
            <a:lvl1pPr algn="l"/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/>
          </p:cNvSpPr>
          <p:nvPr>
            <p:ph type="body" idx="1"/>
          </p:nvPr>
        </p:nvSpPr>
        <p:spPr>
          <a:xfrm>
            <a:off x="1185370" y="889000"/>
            <a:ext cx="14952590" cy="796290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1" name="Shape 8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/>
          <p:nvPr/>
        </p:nvSpPr>
        <p:spPr>
          <a:xfrm flipH="1">
            <a:off x="12073833" y="508001"/>
            <a:ext cx="171" cy="7975631"/>
          </a:xfrm>
          <a:prstGeom prst="line">
            <a:avLst/>
          </a:prstGeom>
          <a:ln w="12700">
            <a:solidFill>
              <a:srgbClr val="9A9A9A"/>
            </a:solidFill>
            <a:miter lim="400000"/>
          </a:ln>
        </p:spPr>
        <p:txBody>
          <a:bodyPr lIns="67735" tIns="67735" rIns="67735" bIns="67735" anchor="ctr"/>
          <a:lstStyle/>
          <a:p>
            <a:pPr algn="l" defTabSz="60963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 sz="1600"/>
          </a:p>
        </p:txBody>
      </p:sp>
      <p:sp>
        <p:nvSpPr>
          <p:cNvPr id="89" name="Shape 89"/>
          <p:cNvSpPr/>
          <p:nvPr/>
        </p:nvSpPr>
        <p:spPr>
          <a:xfrm>
            <a:off x="12073831" y="4464051"/>
            <a:ext cx="4598144" cy="59"/>
          </a:xfrm>
          <a:prstGeom prst="line">
            <a:avLst/>
          </a:prstGeom>
          <a:ln w="12700">
            <a:solidFill>
              <a:srgbClr val="9A9A9A"/>
            </a:solidFill>
            <a:miter lim="400000"/>
          </a:ln>
        </p:spPr>
        <p:txBody>
          <a:bodyPr lIns="67735" tIns="67735" rIns="67735" bIns="67735" anchor="ctr"/>
          <a:lstStyle/>
          <a:p>
            <a:pPr algn="l" defTabSz="60963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 sz="1600"/>
          </a:p>
        </p:txBody>
      </p:sp>
      <p:sp>
        <p:nvSpPr>
          <p:cNvPr id="90" name="Shape 90"/>
          <p:cNvSpPr>
            <a:spLocks noGrp="1"/>
          </p:cNvSpPr>
          <p:nvPr>
            <p:ph type="pic" sz="quarter" idx="13"/>
          </p:nvPr>
        </p:nvSpPr>
        <p:spPr>
          <a:xfrm>
            <a:off x="12293976" y="4622800"/>
            <a:ext cx="4368933" cy="3860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91" name="Shape 91"/>
          <p:cNvSpPr>
            <a:spLocks noGrp="1"/>
          </p:cNvSpPr>
          <p:nvPr>
            <p:ph type="pic" sz="quarter" idx="14"/>
          </p:nvPr>
        </p:nvSpPr>
        <p:spPr>
          <a:xfrm>
            <a:off x="12293976" y="508000"/>
            <a:ext cx="4368933" cy="37973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92" name="Shape 92"/>
          <p:cNvSpPr>
            <a:spLocks noGrp="1"/>
          </p:cNvSpPr>
          <p:nvPr>
            <p:ph type="pic" idx="15"/>
          </p:nvPr>
        </p:nvSpPr>
        <p:spPr>
          <a:xfrm>
            <a:off x="694288" y="508000"/>
            <a:ext cx="11159408" cy="79756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93" name="Shape 93"/>
          <p:cNvSpPr>
            <a:spLocks noGrp="1"/>
          </p:cNvSpPr>
          <p:nvPr>
            <p:ph type="body" sz="quarter" idx="1"/>
          </p:nvPr>
        </p:nvSpPr>
        <p:spPr>
          <a:xfrm>
            <a:off x="694288" y="8661400"/>
            <a:ext cx="11159408" cy="9398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SzTx/>
              <a:buFontTx/>
              <a:buNone/>
              <a:defRPr sz="3467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indent="304815">
              <a:spcBef>
                <a:spcPts val="0"/>
              </a:spcBef>
              <a:buSzTx/>
              <a:buFontTx/>
              <a:buNone/>
              <a:defRPr sz="3467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indent="609630">
              <a:spcBef>
                <a:spcPts val="0"/>
              </a:spcBef>
              <a:buSzTx/>
              <a:buFontTx/>
              <a:buNone/>
              <a:defRPr sz="3467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indent="914446">
              <a:spcBef>
                <a:spcPts val="0"/>
              </a:spcBef>
              <a:buSzTx/>
              <a:buFontTx/>
              <a:buNone/>
              <a:defRPr sz="3467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indent="1219261">
              <a:spcBef>
                <a:spcPts val="0"/>
              </a:spcBef>
              <a:buSzTx/>
              <a:buFontTx/>
              <a:buNone/>
              <a:defRPr sz="3467"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" name="Shape 9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/>
          </p:cNvSpPr>
          <p:nvPr>
            <p:ph type="body" sz="quarter" idx="13"/>
          </p:nvPr>
        </p:nvSpPr>
        <p:spPr>
          <a:xfrm>
            <a:off x="1693385" y="6362700"/>
            <a:ext cx="13953493" cy="63613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 defTabSz="609630">
              <a:spcBef>
                <a:spcPts val="0"/>
              </a:spcBef>
              <a:buSzTx/>
              <a:buFontTx/>
              <a:buNone/>
              <a:defRPr sz="3467">
                <a:solidFill>
                  <a:srgbClr val="000000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t>–Johnny Appleseed</a:t>
            </a:r>
          </a:p>
        </p:txBody>
      </p:sp>
      <p:sp>
        <p:nvSpPr>
          <p:cNvPr id="102" name="Shape 102"/>
          <p:cNvSpPr>
            <a:spLocks noGrp="1"/>
          </p:cNvSpPr>
          <p:nvPr>
            <p:ph type="body" sz="quarter" idx="14"/>
          </p:nvPr>
        </p:nvSpPr>
        <p:spPr>
          <a:xfrm>
            <a:off x="1693385" y="4186471"/>
            <a:ext cx="13953493" cy="923458"/>
          </a:xfrm>
          <a:prstGeom prst="rect">
            <a:avLst/>
          </a:prstGeom>
        </p:spPr>
        <p:txBody>
          <a:bodyPr anchor="ctr">
            <a:spAutoFit/>
          </a:bodyPr>
          <a:lstStyle>
            <a:lvl1pPr marL="0" indent="0" algn="ctr" defTabSz="609630">
              <a:spcBef>
                <a:spcPts val="3200"/>
              </a:spcBef>
              <a:buSzTx/>
              <a:buFontTx/>
              <a:buNone/>
              <a:defRPr sz="5334"/>
            </a:lvl1pPr>
          </a:lstStyle>
          <a:p>
            <a:r>
              <a:t>“Type a quote here.”</a:t>
            </a:r>
          </a:p>
        </p:txBody>
      </p:sp>
      <p:sp>
        <p:nvSpPr>
          <p:cNvPr id="103" name="Shape 10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762023" y="1968501"/>
            <a:ext cx="15824625" cy="129"/>
          </a:xfrm>
          <a:prstGeom prst="line">
            <a:avLst/>
          </a:prstGeom>
          <a:ln w="12700">
            <a:solidFill>
              <a:srgbClr val="9A9A9A"/>
            </a:solidFill>
            <a:miter lim="400000"/>
          </a:ln>
        </p:spPr>
        <p:txBody>
          <a:bodyPr lIns="67735" tIns="67735" rIns="67735" bIns="67735" anchor="ctr"/>
          <a:lstStyle/>
          <a:p>
            <a:pPr algn="l" defTabSz="60963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 sz="1600"/>
          </a:p>
        </p:txBody>
      </p:sp>
      <p:sp>
        <p:nvSpPr>
          <p:cNvPr id="3" name="Shape 3"/>
          <p:cNvSpPr>
            <a:spLocks noGrp="1"/>
          </p:cNvSpPr>
          <p:nvPr>
            <p:ph type="title"/>
          </p:nvPr>
        </p:nvSpPr>
        <p:spPr>
          <a:xfrm>
            <a:off x="762024" y="330200"/>
            <a:ext cx="15816216" cy="1397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b">
            <a:normAutofit/>
          </a:bodyPr>
          <a:lstStyle/>
          <a:p>
            <a:r>
              <a:t>Title Text</a:t>
            </a:r>
          </a:p>
        </p:txBody>
      </p:sp>
      <p:sp>
        <p:nvSpPr>
          <p:cNvPr id="4" name="Shape 4"/>
          <p:cNvSpPr>
            <a:spLocks noGrp="1"/>
          </p:cNvSpPr>
          <p:nvPr>
            <p:ph type="body" idx="1"/>
          </p:nvPr>
        </p:nvSpPr>
        <p:spPr>
          <a:xfrm>
            <a:off x="762024" y="2222500"/>
            <a:ext cx="15816216" cy="6667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" name="Shape 5"/>
          <p:cNvSpPr>
            <a:spLocks noGrp="1"/>
          </p:cNvSpPr>
          <p:nvPr>
            <p:ph type="sldNum" sz="quarter" idx="2"/>
          </p:nvPr>
        </p:nvSpPr>
        <p:spPr>
          <a:xfrm>
            <a:off x="16378191" y="9194800"/>
            <a:ext cx="395941" cy="389915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 algn="r">
              <a:defRPr sz="1867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spd="med"/>
  <p:txStyles>
    <p:titleStyle>
      <a:lvl1pPr marL="0" marR="0" indent="0" algn="l" defTabSz="77897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304815" algn="l" defTabSz="77897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609630" algn="l" defTabSz="77897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914446" algn="l" defTabSz="77897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1219261" algn="l" defTabSz="77897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524076" algn="l" defTabSz="77897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828891" algn="l" defTabSz="77897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2133707" algn="l" defTabSz="77897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2438522" algn="l" defTabSz="77897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Light"/>
        </a:defRPr>
      </a:lvl9pPr>
    </p:titleStyle>
    <p:bodyStyle>
      <a:lvl1pPr marL="609630" marR="0" indent="-609630" algn="l" defTabSz="778972" rtl="0" latinLnBrk="0">
        <a:lnSpc>
          <a:spcPct val="100000"/>
        </a:lnSpc>
        <a:spcBef>
          <a:spcPts val="5600"/>
        </a:spcBef>
        <a:spcAft>
          <a:spcPts val="0"/>
        </a:spcAft>
        <a:buClrTx/>
        <a:buSzPct val="75000"/>
        <a:buFont typeface="Helvetica Neue"/>
        <a:buChar char="•"/>
        <a:tabLst/>
        <a:defRPr sz="4800" b="0" i="0" u="none" strike="noStrike" cap="none" spc="0" baseline="0">
          <a:ln>
            <a:noFill/>
          </a:ln>
          <a:solidFill>
            <a:srgbClr val="747474"/>
          </a:solidFill>
          <a:uFillTx/>
          <a:latin typeface="+mn-lt"/>
          <a:ea typeface="+mn-ea"/>
          <a:cs typeface="+mn-cs"/>
          <a:sym typeface="Helvetica Neue Light"/>
        </a:defRPr>
      </a:lvl1pPr>
      <a:lvl2pPr marL="1219261" marR="0" indent="-609630" algn="l" defTabSz="778972" rtl="0" latinLnBrk="0">
        <a:lnSpc>
          <a:spcPct val="100000"/>
        </a:lnSpc>
        <a:spcBef>
          <a:spcPts val="5600"/>
        </a:spcBef>
        <a:spcAft>
          <a:spcPts val="0"/>
        </a:spcAft>
        <a:buClrTx/>
        <a:buSzPct val="75000"/>
        <a:buFont typeface="Helvetica Neue"/>
        <a:buChar char="•"/>
        <a:tabLst/>
        <a:defRPr sz="4800" b="0" i="0" u="none" strike="noStrike" cap="none" spc="0" baseline="0">
          <a:ln>
            <a:noFill/>
          </a:ln>
          <a:solidFill>
            <a:srgbClr val="747474"/>
          </a:solidFill>
          <a:uFillTx/>
          <a:latin typeface="+mn-lt"/>
          <a:ea typeface="+mn-ea"/>
          <a:cs typeface="+mn-cs"/>
          <a:sym typeface="Helvetica Neue Light"/>
        </a:defRPr>
      </a:lvl2pPr>
      <a:lvl3pPr marL="1828891" marR="0" indent="-609630" algn="l" defTabSz="778972" rtl="0" latinLnBrk="0">
        <a:lnSpc>
          <a:spcPct val="100000"/>
        </a:lnSpc>
        <a:spcBef>
          <a:spcPts val="5600"/>
        </a:spcBef>
        <a:spcAft>
          <a:spcPts val="0"/>
        </a:spcAft>
        <a:buClrTx/>
        <a:buSzPct val="75000"/>
        <a:buFont typeface="Helvetica Neue"/>
        <a:buChar char="•"/>
        <a:tabLst/>
        <a:defRPr sz="4800" b="0" i="0" u="none" strike="noStrike" cap="none" spc="0" baseline="0">
          <a:ln>
            <a:noFill/>
          </a:ln>
          <a:solidFill>
            <a:srgbClr val="747474"/>
          </a:solidFill>
          <a:uFillTx/>
          <a:latin typeface="+mn-lt"/>
          <a:ea typeface="+mn-ea"/>
          <a:cs typeface="+mn-cs"/>
          <a:sym typeface="Helvetica Neue Light"/>
        </a:defRPr>
      </a:lvl3pPr>
      <a:lvl4pPr marL="2438522" marR="0" indent="-609630" algn="l" defTabSz="778972" rtl="0" latinLnBrk="0">
        <a:lnSpc>
          <a:spcPct val="100000"/>
        </a:lnSpc>
        <a:spcBef>
          <a:spcPts val="5600"/>
        </a:spcBef>
        <a:spcAft>
          <a:spcPts val="0"/>
        </a:spcAft>
        <a:buClrTx/>
        <a:buSzPct val="75000"/>
        <a:buFont typeface="Helvetica Neue"/>
        <a:buChar char="•"/>
        <a:tabLst/>
        <a:defRPr sz="4800" b="0" i="0" u="none" strike="noStrike" cap="none" spc="0" baseline="0">
          <a:ln>
            <a:noFill/>
          </a:ln>
          <a:solidFill>
            <a:srgbClr val="747474"/>
          </a:solidFill>
          <a:uFillTx/>
          <a:latin typeface="+mn-lt"/>
          <a:ea typeface="+mn-ea"/>
          <a:cs typeface="+mn-cs"/>
          <a:sym typeface="Helvetica Neue Light"/>
        </a:defRPr>
      </a:lvl4pPr>
      <a:lvl5pPr marL="3048152" marR="0" indent="-609630" algn="l" defTabSz="778972" rtl="0" latinLnBrk="0">
        <a:lnSpc>
          <a:spcPct val="100000"/>
        </a:lnSpc>
        <a:spcBef>
          <a:spcPts val="5600"/>
        </a:spcBef>
        <a:spcAft>
          <a:spcPts val="0"/>
        </a:spcAft>
        <a:buClrTx/>
        <a:buSzPct val="75000"/>
        <a:buFont typeface="Helvetica Neue"/>
        <a:buChar char="•"/>
        <a:tabLst/>
        <a:defRPr sz="4800" b="0" i="0" u="none" strike="noStrike" cap="none" spc="0" baseline="0">
          <a:ln>
            <a:noFill/>
          </a:ln>
          <a:solidFill>
            <a:srgbClr val="747474"/>
          </a:solidFill>
          <a:uFillTx/>
          <a:latin typeface="+mn-lt"/>
          <a:ea typeface="+mn-ea"/>
          <a:cs typeface="+mn-cs"/>
          <a:sym typeface="Helvetica Neue Light"/>
        </a:defRPr>
      </a:lvl5pPr>
      <a:lvl6pPr marL="3657783" marR="0" indent="-609630" algn="l" defTabSz="778972" rtl="0" latinLnBrk="0">
        <a:lnSpc>
          <a:spcPct val="100000"/>
        </a:lnSpc>
        <a:spcBef>
          <a:spcPts val="5600"/>
        </a:spcBef>
        <a:spcAft>
          <a:spcPts val="0"/>
        </a:spcAft>
        <a:buClrTx/>
        <a:buSzPct val="75000"/>
        <a:buFont typeface="Helvetica Neue"/>
        <a:buChar char="•"/>
        <a:tabLst/>
        <a:defRPr sz="4800" b="0" i="0" u="none" strike="noStrike" cap="none" spc="0" baseline="0">
          <a:ln>
            <a:noFill/>
          </a:ln>
          <a:solidFill>
            <a:srgbClr val="747474"/>
          </a:solidFill>
          <a:uFillTx/>
          <a:latin typeface="+mn-lt"/>
          <a:ea typeface="+mn-ea"/>
          <a:cs typeface="+mn-cs"/>
          <a:sym typeface="Helvetica Neue Light"/>
        </a:defRPr>
      </a:lvl6pPr>
      <a:lvl7pPr marL="4267413" marR="0" indent="-609630" algn="l" defTabSz="778972" rtl="0" latinLnBrk="0">
        <a:lnSpc>
          <a:spcPct val="100000"/>
        </a:lnSpc>
        <a:spcBef>
          <a:spcPts val="5600"/>
        </a:spcBef>
        <a:spcAft>
          <a:spcPts val="0"/>
        </a:spcAft>
        <a:buClrTx/>
        <a:buSzPct val="75000"/>
        <a:buFont typeface="Helvetica Neue"/>
        <a:buChar char="•"/>
        <a:tabLst/>
        <a:defRPr sz="4800" b="0" i="0" u="none" strike="noStrike" cap="none" spc="0" baseline="0">
          <a:ln>
            <a:noFill/>
          </a:ln>
          <a:solidFill>
            <a:srgbClr val="747474"/>
          </a:solidFill>
          <a:uFillTx/>
          <a:latin typeface="+mn-lt"/>
          <a:ea typeface="+mn-ea"/>
          <a:cs typeface="+mn-cs"/>
          <a:sym typeface="Helvetica Neue Light"/>
        </a:defRPr>
      </a:lvl7pPr>
      <a:lvl8pPr marL="4877044" marR="0" indent="-609630" algn="l" defTabSz="778972" rtl="0" latinLnBrk="0">
        <a:lnSpc>
          <a:spcPct val="100000"/>
        </a:lnSpc>
        <a:spcBef>
          <a:spcPts val="5600"/>
        </a:spcBef>
        <a:spcAft>
          <a:spcPts val="0"/>
        </a:spcAft>
        <a:buClrTx/>
        <a:buSzPct val="75000"/>
        <a:buFont typeface="Helvetica Neue"/>
        <a:buChar char="•"/>
        <a:tabLst/>
        <a:defRPr sz="4800" b="0" i="0" u="none" strike="noStrike" cap="none" spc="0" baseline="0">
          <a:ln>
            <a:noFill/>
          </a:ln>
          <a:solidFill>
            <a:srgbClr val="747474"/>
          </a:solidFill>
          <a:uFillTx/>
          <a:latin typeface="+mn-lt"/>
          <a:ea typeface="+mn-ea"/>
          <a:cs typeface="+mn-cs"/>
          <a:sym typeface="Helvetica Neue Light"/>
        </a:defRPr>
      </a:lvl8pPr>
      <a:lvl9pPr marL="5486674" marR="0" indent="-609630" algn="l" defTabSz="778972" rtl="0" latinLnBrk="0">
        <a:lnSpc>
          <a:spcPct val="100000"/>
        </a:lnSpc>
        <a:spcBef>
          <a:spcPts val="5600"/>
        </a:spcBef>
        <a:spcAft>
          <a:spcPts val="0"/>
        </a:spcAft>
        <a:buClrTx/>
        <a:buSzPct val="75000"/>
        <a:buFont typeface="Helvetica Neue"/>
        <a:buChar char="•"/>
        <a:tabLst/>
        <a:defRPr sz="4800" b="0" i="0" u="none" strike="noStrike" cap="none" spc="0" baseline="0">
          <a:ln>
            <a:noFill/>
          </a:ln>
          <a:solidFill>
            <a:srgbClr val="747474"/>
          </a:solidFill>
          <a:uFillTx/>
          <a:latin typeface="+mn-lt"/>
          <a:ea typeface="+mn-ea"/>
          <a:cs typeface="+mn-cs"/>
          <a:sym typeface="Helvetica Neue Light"/>
        </a:defRPr>
      </a:lvl9pPr>
    </p:bodyStyle>
    <p:otherStyle>
      <a:lvl1pPr marL="0" marR="0" indent="0" algn="r" defTabSz="778972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67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304815" algn="r" defTabSz="778972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67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609630" algn="r" defTabSz="778972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67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914446" algn="r" defTabSz="778972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67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219261" algn="r" defTabSz="778972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67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1524076" algn="r" defTabSz="778972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67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1828891" algn="r" defTabSz="778972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67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2133707" algn="r" defTabSz="778972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67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2438522" algn="r" defTabSz="778972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67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ti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7" name="pasted-image.tiff"/>
          <p:cNvPicPr>
            <a:picLocks noGrp="1" noChangeAspect="1"/>
          </p:cNvPicPr>
          <p:nvPr>
            <p:ph type="pic" idx="13"/>
          </p:nvPr>
        </p:nvPicPr>
        <p:blipFill>
          <a:blip r:embed="rId2">
            <a:extLst/>
          </a:blip>
          <a:srcRect t="11067" b="11067"/>
          <a:stretch>
            <a:fillRect/>
          </a:stretch>
        </p:blipFill>
        <p:spPr>
          <a:prstGeom prst="rect">
            <a:avLst/>
          </a:prstGeom>
        </p:spPr>
      </p:pic>
      <p:sp>
        <p:nvSpPr>
          <p:cNvPr id="128" name="Shape 128"/>
          <p:cNvSpPr>
            <a:spLocks noGrp="1"/>
          </p:cNvSpPr>
          <p:nvPr>
            <p:ph type="title"/>
          </p:nvPr>
        </p:nvSpPr>
        <p:spPr>
          <a:xfrm>
            <a:off x="1315844" y="7785100"/>
            <a:ext cx="8285649" cy="1701800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rPr dirty="0">
                <a:latin typeface="Cambria" panose="02040503050406030204" pitchFamily="18" charset="0"/>
              </a:rPr>
              <a:t>Keep Preaching in Preaching</a:t>
            </a:r>
          </a:p>
        </p:txBody>
      </p:sp>
      <p:sp>
        <p:nvSpPr>
          <p:cNvPr id="129" name="Shape 129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r>
              <a:t>“Preach in the right way”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5" name="pasted-image.tiff"/>
          <p:cNvPicPr>
            <a:picLocks noGrp="1" noChangeAspect="1"/>
          </p:cNvPicPr>
          <p:nvPr>
            <p:ph type="pic" idx="13"/>
          </p:nvPr>
        </p:nvPicPr>
        <p:blipFill>
          <a:blip r:embed="rId2">
            <a:extLst/>
          </a:blip>
          <a:srcRect l="25000" r="25000"/>
          <a:stretch>
            <a:fillRect/>
          </a:stretch>
        </p:blipFill>
        <p:spPr>
          <a:prstGeom prst="rect">
            <a:avLst/>
          </a:prstGeom>
        </p:spPr>
      </p:pic>
      <p:sp>
        <p:nvSpPr>
          <p:cNvPr id="156" name="Shape 15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t>Keep Preaching in Preaching</a:t>
            </a:r>
          </a:p>
        </p:txBody>
      </p:sp>
      <p:sp>
        <p:nvSpPr>
          <p:cNvPr id="157" name="Shape 157"/>
          <p:cNvSpPr>
            <a:spLocks noGrp="1"/>
          </p:cNvSpPr>
          <p:nvPr>
            <p:ph type="body" sz="half" idx="1"/>
          </p:nvPr>
        </p:nvSpPr>
        <p:spPr>
          <a:xfrm>
            <a:off x="762023" y="2051824"/>
            <a:ext cx="6773540" cy="8913313"/>
          </a:xfrm>
          <a:prstGeom prst="rect">
            <a:avLst/>
          </a:prstGeom>
        </p:spPr>
        <p:txBody>
          <a:bodyPr/>
          <a:lstStyle/>
          <a:p>
            <a:pPr>
              <a:defRPr sz="3600">
                <a:solidFill>
                  <a:srgbClr val="000000"/>
                </a:solidFill>
              </a:defRPr>
            </a:pPr>
            <a:r>
              <a:rPr dirty="0"/>
              <a:t>Paul’s epistles to Timothy, Titus, and Corinth set the tone for Biblical preaching</a:t>
            </a:r>
          </a:p>
          <a:p>
            <a:pPr lvl="1">
              <a:defRPr sz="3600">
                <a:solidFill>
                  <a:srgbClr val="000000"/>
                </a:solidFill>
              </a:defRPr>
            </a:pPr>
            <a:r>
              <a:rPr dirty="0"/>
              <a:t>Titus 2:1, 15</a:t>
            </a:r>
          </a:p>
          <a:p>
            <a:pPr lvl="1">
              <a:defRPr sz="3600">
                <a:solidFill>
                  <a:srgbClr val="000000"/>
                </a:solidFill>
              </a:defRPr>
            </a:pPr>
            <a:r>
              <a:rPr dirty="0"/>
              <a:t>2 Tim. 1:13, 2:15, 4:2</a:t>
            </a:r>
          </a:p>
          <a:p>
            <a:pPr lvl="1">
              <a:defRPr sz="3600">
                <a:solidFill>
                  <a:srgbClr val="000000"/>
                </a:solidFill>
              </a:defRPr>
            </a:pPr>
            <a:r>
              <a:rPr dirty="0"/>
              <a:t>1 Cor. 1:21, 2:1-5</a:t>
            </a:r>
          </a:p>
          <a:p>
            <a:pPr marL="1422471" lvl="1" indent="-711236">
              <a:spcBef>
                <a:spcPts val="5600"/>
              </a:spcBef>
              <a:buSzPct val="30000"/>
              <a:buBlip>
                <a:blip r:embed="rId3"/>
              </a:buBlip>
              <a:defRPr sz="4200">
                <a:solidFill>
                  <a:srgbClr val="000000"/>
                </a:solidFill>
                <a:latin typeface="BSTGreek"/>
                <a:ea typeface="BSTGreek"/>
                <a:cs typeface="BSTGreek"/>
                <a:sym typeface="BSTGreek"/>
              </a:defRPr>
            </a:pPr>
            <a:r>
              <a:rPr dirty="0" err="1"/>
              <a:t>kerusso</a:t>
            </a:r>
            <a:endParaRPr dirty="0"/>
          </a:p>
        </p:txBody>
      </p:sp>
      <p:sp>
        <p:nvSpPr>
          <p:cNvPr id="158" name="Shape 158"/>
          <p:cNvSpPr/>
          <p:nvPr/>
        </p:nvSpPr>
        <p:spPr>
          <a:xfrm>
            <a:off x="9029499" y="-1247378"/>
            <a:ext cx="7951395" cy="6401946"/>
          </a:xfrm>
          <a:prstGeom prst="rect">
            <a:avLst/>
          </a:prstGeom>
          <a:gradFill>
            <a:gsLst>
              <a:gs pos="0">
                <a:schemeClr val="accent6">
                  <a:hueOff val="-10521704"/>
                  <a:satOff val="-11099"/>
                  <a:lumOff val="-7127"/>
                </a:schemeClr>
              </a:gs>
              <a:gs pos="100000">
                <a:schemeClr val="accent6">
                  <a:hueOff val="-15321704"/>
                  <a:satOff val="-11099"/>
                  <a:lumOff val="-22548"/>
                </a:schemeClr>
              </a:gs>
            </a:gsLst>
            <a:lin ang="5400000"/>
          </a:gradFill>
          <a:ln w="12700">
            <a:solidFill>
              <a:srgbClr val="000000"/>
            </a:solidFill>
            <a:miter lim="400000"/>
          </a:ln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67735" tIns="67735" rIns="67735" bIns="67735" anchor="ctr"/>
          <a:lstStyle/>
          <a:p>
            <a:pPr>
              <a:defRPr>
                <a:solidFill>
                  <a:srgbClr val="FFFFFF"/>
                </a:solidFill>
              </a:defRPr>
            </a:pPr>
            <a:r>
              <a:rPr sz="4800"/>
              <a:t>To proclaim…</a:t>
            </a:r>
            <a:r>
              <a:rPr sz="4800" u="sng"/>
              <a:t>always</a:t>
            </a:r>
            <a:r>
              <a:rPr sz="4800"/>
              <a:t> with the suggestion of </a:t>
            </a:r>
            <a:r>
              <a:rPr sz="4800" u="sng"/>
              <a:t>formality</a:t>
            </a:r>
            <a:r>
              <a:rPr sz="4800"/>
              <a:t>, </a:t>
            </a:r>
            <a:r>
              <a:rPr sz="4800" u="sng"/>
              <a:t>gravity</a:t>
            </a:r>
            <a:r>
              <a:rPr sz="4800"/>
              <a:t> and an </a:t>
            </a:r>
            <a:r>
              <a:rPr sz="4800" u="sng"/>
              <a:t>authority</a:t>
            </a:r>
            <a:r>
              <a:rPr sz="4800"/>
              <a:t> which must be listened to and obeyed. </a:t>
            </a:r>
            <a:br>
              <a:rPr sz="4800"/>
            </a:br>
            <a:r>
              <a:rPr sz="4800"/>
              <a:t>(Thayer and Smith)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fade thruBlk="1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15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500"/>
                                        <p:tgtEl>
                                          <p:spTgt spid="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10" presetClass="entr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500"/>
                                        <p:tgtEl>
                                          <p:spTgt spid="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10" presetClass="entr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1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500"/>
                                        <p:tgtEl>
                                          <p:spTgt spid="1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00"/>
                            </p:stCondLst>
                            <p:childTnLst>
                              <p:par>
                                <p:cTn id="20" presetID="10" presetClass="entr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1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500"/>
                                        <p:tgtEl>
                                          <p:spTgt spid="1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000"/>
                            </p:stCondLst>
                            <p:childTnLst>
                              <p:par>
                                <p:cTn id="24" presetID="10" presetClass="entr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1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500"/>
                                        <p:tgtEl>
                                          <p:spTgt spid="1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1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" grpId="0" build="p" bldLvl="5" animBg="1" advAuto="0"/>
      <p:bldP spid="158" grpId="0" animBg="1" advAuto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0" name="pasted-image.tiff"/>
          <p:cNvPicPr>
            <a:picLocks noGrp="1" noChangeAspect="1"/>
          </p:cNvPicPr>
          <p:nvPr>
            <p:ph type="pic" idx="13"/>
          </p:nvPr>
        </p:nvPicPr>
        <p:blipFill>
          <a:blip r:embed="rId2">
            <a:extLst/>
          </a:blip>
          <a:srcRect l="25000" r="25000"/>
          <a:stretch>
            <a:fillRect/>
          </a:stretch>
        </p:blipFill>
        <p:spPr>
          <a:prstGeom prst="rect">
            <a:avLst/>
          </a:prstGeom>
        </p:spPr>
      </p:pic>
      <p:sp>
        <p:nvSpPr>
          <p:cNvPr id="161" name="Shape 16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t>Keep Preaching in Preaching</a:t>
            </a:r>
          </a:p>
        </p:txBody>
      </p:sp>
      <p:sp>
        <p:nvSpPr>
          <p:cNvPr id="162" name="Shape 162"/>
          <p:cNvSpPr>
            <a:spLocks noGrp="1"/>
          </p:cNvSpPr>
          <p:nvPr>
            <p:ph type="body" sz="half" idx="1"/>
          </p:nvPr>
        </p:nvSpPr>
        <p:spPr>
          <a:xfrm>
            <a:off x="762023" y="2141034"/>
            <a:ext cx="6773540" cy="8824103"/>
          </a:xfrm>
          <a:prstGeom prst="rect">
            <a:avLst/>
          </a:prstGeom>
        </p:spPr>
        <p:txBody>
          <a:bodyPr/>
          <a:lstStyle/>
          <a:p>
            <a:pPr marL="427080" indent="-427080" defTabSz="755603">
              <a:spcBef>
                <a:spcPts val="3867"/>
              </a:spcBef>
              <a:defRPr sz="3492">
                <a:solidFill>
                  <a:srgbClr val="000000"/>
                </a:solidFill>
              </a:defRPr>
            </a:pPr>
            <a:r>
              <a:rPr dirty="0"/>
              <a:t>Why is Biblical Preaching to be done?</a:t>
            </a:r>
          </a:p>
          <a:p>
            <a:pPr marL="854160" lvl="1" indent="-427080" defTabSz="755603">
              <a:spcBef>
                <a:spcPts val="3867"/>
              </a:spcBef>
              <a:defRPr sz="3492">
                <a:solidFill>
                  <a:srgbClr val="000000"/>
                </a:solidFill>
              </a:defRPr>
            </a:pPr>
            <a:r>
              <a:rPr dirty="0"/>
              <a:t>Because it is God’s answer to every season - 2 Tim. 4:2, </a:t>
            </a:r>
            <a:br>
              <a:rPr dirty="0"/>
            </a:br>
            <a:r>
              <a:rPr dirty="0"/>
              <a:t>1 Tim. 4:1-6, 2 Tim. 3:1-8</a:t>
            </a:r>
          </a:p>
          <a:p>
            <a:pPr marL="854160" lvl="1" indent="-427080" defTabSz="755603">
              <a:spcBef>
                <a:spcPts val="3867"/>
              </a:spcBef>
              <a:defRPr sz="3492">
                <a:solidFill>
                  <a:srgbClr val="000000"/>
                </a:solidFill>
              </a:defRPr>
            </a:pPr>
            <a:r>
              <a:rPr dirty="0"/>
              <a:t>Because of the examples of preachers in the Bible - 2 Tim. 3:10-11, </a:t>
            </a:r>
            <a:br>
              <a:rPr dirty="0"/>
            </a:br>
            <a:r>
              <a:rPr dirty="0"/>
              <a:t>1 Cor. 11:1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fade thruBlk="1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16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500"/>
                                        <p:tgtEl>
                                          <p:spTgt spid="1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10" presetClass="entr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1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500"/>
                                        <p:tgtEl>
                                          <p:spTgt spid="1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10" presetClass="entr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1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500"/>
                                        <p:tgtEl>
                                          <p:spTgt spid="1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" grpId="0" build="p" bldLvl="5" animBg="1" advAuto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4" name="pasted-image.tiff"/>
          <p:cNvPicPr>
            <a:picLocks noGrp="1" noChangeAspect="1"/>
          </p:cNvPicPr>
          <p:nvPr>
            <p:ph type="pic" idx="13"/>
          </p:nvPr>
        </p:nvPicPr>
        <p:blipFill>
          <a:blip r:embed="rId2">
            <a:extLst/>
          </a:blip>
          <a:srcRect l="25000" r="25000"/>
          <a:stretch>
            <a:fillRect/>
          </a:stretch>
        </p:blipFill>
        <p:spPr>
          <a:prstGeom prst="rect">
            <a:avLst/>
          </a:prstGeom>
        </p:spPr>
      </p:pic>
      <p:sp>
        <p:nvSpPr>
          <p:cNvPr id="165" name="Shape 16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t>Keep Preaching in Preaching</a:t>
            </a:r>
          </a:p>
        </p:txBody>
      </p:sp>
      <p:sp>
        <p:nvSpPr>
          <p:cNvPr id="166" name="Shape 166"/>
          <p:cNvSpPr>
            <a:spLocks noGrp="1"/>
          </p:cNvSpPr>
          <p:nvPr>
            <p:ph type="body" sz="half" idx="1"/>
          </p:nvPr>
        </p:nvSpPr>
        <p:spPr>
          <a:xfrm>
            <a:off x="762023" y="2193073"/>
            <a:ext cx="6773540" cy="8772064"/>
          </a:xfrm>
          <a:prstGeom prst="rect">
            <a:avLst/>
          </a:prstGeom>
        </p:spPr>
        <p:txBody>
          <a:bodyPr/>
          <a:lstStyle/>
          <a:p>
            <a:pPr>
              <a:defRPr sz="3600">
                <a:solidFill>
                  <a:srgbClr val="000000"/>
                </a:solidFill>
              </a:defRPr>
            </a:pPr>
            <a:r>
              <a:rPr dirty="0"/>
              <a:t>Why is Biblical Preaching to be done?</a:t>
            </a:r>
          </a:p>
          <a:p>
            <a:pPr lvl="1">
              <a:defRPr sz="3600">
                <a:solidFill>
                  <a:srgbClr val="000000"/>
                </a:solidFill>
              </a:defRPr>
            </a:pPr>
            <a:r>
              <a:rPr dirty="0"/>
              <a:t>Because the power is in the inspired word. - 2 Tim. 3:15-17, Rom. 1:16, Heb. 4:12, Isa. 55:8-11</a:t>
            </a:r>
          </a:p>
          <a:p>
            <a:pPr lvl="1">
              <a:defRPr sz="3600">
                <a:solidFill>
                  <a:srgbClr val="000000"/>
                </a:solidFill>
              </a:defRPr>
            </a:pPr>
            <a:r>
              <a:rPr dirty="0"/>
              <a:t>Because God commanded it. - </a:t>
            </a:r>
            <a:br>
              <a:rPr dirty="0"/>
            </a:br>
            <a:r>
              <a:rPr dirty="0"/>
              <a:t>2 Tim. 4:1-2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fade thruBlk="1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1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500"/>
                                        <p:tgtEl>
                                          <p:spTgt spid="1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" grpId="0" build="p" bldLvl="5" animBg="1" advAuto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8" name="pasted-image.tiff"/>
          <p:cNvPicPr>
            <a:picLocks noGrp="1" noChangeAspect="1"/>
          </p:cNvPicPr>
          <p:nvPr>
            <p:ph type="pic" idx="13"/>
          </p:nvPr>
        </p:nvPicPr>
        <p:blipFill>
          <a:blip r:embed="rId2">
            <a:extLst/>
          </a:blip>
          <a:srcRect l="25000" r="25000"/>
          <a:stretch>
            <a:fillRect/>
          </a:stretch>
        </p:blipFill>
        <p:spPr>
          <a:prstGeom prst="rect">
            <a:avLst/>
          </a:prstGeom>
        </p:spPr>
      </p:pic>
      <p:sp>
        <p:nvSpPr>
          <p:cNvPr id="169" name="Shape 16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t>Keep Preaching in Preaching</a:t>
            </a:r>
          </a:p>
        </p:txBody>
      </p:sp>
      <p:sp>
        <p:nvSpPr>
          <p:cNvPr id="170" name="Shape 170"/>
          <p:cNvSpPr>
            <a:spLocks noGrp="1"/>
          </p:cNvSpPr>
          <p:nvPr>
            <p:ph type="body" sz="half" idx="1"/>
          </p:nvPr>
        </p:nvSpPr>
        <p:spPr>
          <a:xfrm>
            <a:off x="762023" y="2230244"/>
            <a:ext cx="6773540" cy="8734893"/>
          </a:xfrm>
          <a:prstGeom prst="rect">
            <a:avLst/>
          </a:prstGeom>
        </p:spPr>
        <p:txBody>
          <a:bodyPr/>
          <a:lstStyle/>
          <a:p>
            <a:pPr>
              <a:defRPr sz="3600">
                <a:solidFill>
                  <a:srgbClr val="000000"/>
                </a:solidFill>
              </a:defRPr>
            </a:pPr>
            <a:r>
              <a:rPr dirty="0"/>
              <a:t>Why is Biblical Preaching to be done?</a:t>
            </a:r>
          </a:p>
          <a:p>
            <a:pPr lvl="1">
              <a:defRPr sz="3600">
                <a:solidFill>
                  <a:srgbClr val="000000"/>
                </a:solidFill>
              </a:defRPr>
            </a:pPr>
            <a:r>
              <a:rPr dirty="0"/>
              <a:t>Because of the tendency to drift. - </a:t>
            </a:r>
            <a:br>
              <a:rPr dirty="0"/>
            </a:br>
            <a:r>
              <a:rPr dirty="0"/>
              <a:t>2 Tim. 4:3-5</a:t>
            </a:r>
          </a:p>
          <a:p>
            <a:pPr lvl="1">
              <a:defRPr sz="3600">
                <a:solidFill>
                  <a:srgbClr val="000000"/>
                </a:solidFill>
              </a:defRPr>
            </a:pPr>
            <a:r>
              <a:rPr dirty="0"/>
              <a:t>Because we want people to truly love the Lord and receive the crown. - 2 Tim. 4:6-8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fade thruBlk="1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500"/>
                                        <p:tgtEl>
                                          <p:spTgt spid="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0" grpId="0" build="p" bldLvl="5" animBg="1" advAuto="0"/>
    </p:bldLst>
  </p:timing>
</p:sld>
</file>

<file path=ppt/theme/theme1.xml><?xml version="1.0" encoding="utf-8"?>
<a:theme xmlns:a="http://schemas.openxmlformats.org/drawingml/2006/main" name="ModernPortfolio">
  <a:themeElements>
    <a:clrScheme name="ModernPortfolio">
      <a:dk1>
        <a:srgbClr val="000000"/>
      </a:dk1>
      <a:lt1>
        <a:srgbClr val="FFFFFF"/>
      </a:lt1>
      <a:dk2>
        <a:srgbClr val="5C5C5C"/>
      </a:dk2>
      <a:lt2>
        <a:srgbClr val="CBCBCB"/>
      </a:lt2>
      <a:accent1>
        <a:srgbClr val="557E8A"/>
      </a:accent1>
      <a:accent2>
        <a:srgbClr val="88885A"/>
      </a:accent2>
      <a:accent3>
        <a:srgbClr val="B29E85"/>
      </a:accent3>
      <a:accent4>
        <a:srgbClr val="BB7B52"/>
      </a:accent4>
      <a:accent5>
        <a:srgbClr val="CF7F66"/>
      </a:accent5>
      <a:accent6>
        <a:srgbClr val="62647B"/>
      </a:accent6>
      <a:hlink>
        <a:srgbClr val="0000FF"/>
      </a:hlink>
      <a:folHlink>
        <a:srgbClr val="FF00FF"/>
      </a:folHlink>
    </a:clrScheme>
    <a:fontScheme name="Candara">
      <a:majorFont>
        <a:latin typeface="Candara" panose="020E0502030303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ndara" panose="020E0502030303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ernPortfol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satOff val="12166"/>
            <a:lumOff val="-13042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ABABAB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ModernPortfolio">
  <a:themeElements>
    <a:clrScheme name="ModernPortfolio">
      <a:dk1>
        <a:srgbClr val="000000"/>
      </a:dk1>
      <a:lt1>
        <a:srgbClr val="FFFFFF"/>
      </a:lt1>
      <a:dk2>
        <a:srgbClr val="5C5C5C"/>
      </a:dk2>
      <a:lt2>
        <a:srgbClr val="CBCBCB"/>
      </a:lt2>
      <a:accent1>
        <a:srgbClr val="557E8A"/>
      </a:accent1>
      <a:accent2>
        <a:srgbClr val="88885A"/>
      </a:accent2>
      <a:accent3>
        <a:srgbClr val="B29E85"/>
      </a:accent3>
      <a:accent4>
        <a:srgbClr val="BB7B52"/>
      </a:accent4>
      <a:accent5>
        <a:srgbClr val="CF7F66"/>
      </a:accent5>
      <a:accent6>
        <a:srgbClr val="62647B"/>
      </a:accent6>
      <a:hlink>
        <a:srgbClr val="0000FF"/>
      </a:hlink>
      <a:folHlink>
        <a:srgbClr val="FF00FF"/>
      </a:folHlink>
    </a:clrScheme>
    <a:fontScheme name="ModernPortfolio">
      <a:majorFont>
        <a:latin typeface="Helvetica Neue Light"/>
        <a:ea typeface="Helvetica Neue Light"/>
        <a:cs typeface="Helvetica Neue Light"/>
      </a:majorFont>
      <a:minorFont>
        <a:latin typeface="Helvetica Neue Light"/>
        <a:ea typeface="Helvetica Neue Light"/>
        <a:cs typeface="Helvetica Neue Light"/>
      </a:minorFont>
    </a:fontScheme>
    <a:fmtScheme name="ModernPortfol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satOff val="12166"/>
            <a:lumOff val="-13042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ABABAB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161</Words>
  <Application>Microsoft Office PowerPoint</Application>
  <PresentationFormat>Custom</PresentationFormat>
  <Paragraphs>21</Paragraphs>
  <Slides>5</Slides>
  <Notes>0</Notes>
  <HiddenSlides>4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4" baseType="lpstr">
      <vt:lpstr>Arial</vt:lpstr>
      <vt:lpstr>BSTGreek</vt:lpstr>
      <vt:lpstr>Cambria</vt:lpstr>
      <vt:lpstr>Candara</vt:lpstr>
      <vt:lpstr>Helvetica</vt:lpstr>
      <vt:lpstr>Helvetica Neue</vt:lpstr>
      <vt:lpstr>Helvetica Neue Light</vt:lpstr>
      <vt:lpstr>Helvetica Neue Medium</vt:lpstr>
      <vt:lpstr>ModernPortfolio</vt:lpstr>
      <vt:lpstr>Keep Preaching in Preaching</vt:lpstr>
      <vt:lpstr>Keep Preaching in Preaching</vt:lpstr>
      <vt:lpstr>Keep Preaching in Preaching</vt:lpstr>
      <vt:lpstr>Keep Preaching in Preaching</vt:lpstr>
      <vt:lpstr>Keep Preaching in Preaching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Keep Preaching in Preaching</dc:title>
  <cp:lastModifiedBy>Steven J. Wallace</cp:lastModifiedBy>
  <cp:revision>1</cp:revision>
  <dcterms:modified xsi:type="dcterms:W3CDTF">2017-03-05T03:24:19Z</dcterms:modified>
</cp:coreProperties>
</file>