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17340263" cy="97536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ndara" panose="020E0502030303020204" pitchFamily="34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Bodoni SvtyTwo ITC TT-Bold"/>
        <a:ea typeface="Bodoni SvtyTwo ITC TT-Bold"/>
        <a:cs typeface="Bodoni SvtyTwo ITC TT-Bold"/>
        <a:sym typeface="Bodoni SvtyTwo ITC TT-Bold"/>
      </a:defRPr>
    </a:lvl1pPr>
    <a:lvl2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Bodoni SvtyTwo ITC TT-Bold"/>
        <a:ea typeface="Bodoni SvtyTwo ITC TT-Bold"/>
        <a:cs typeface="Bodoni SvtyTwo ITC TT-Bold"/>
        <a:sym typeface="Bodoni SvtyTwo ITC TT-Bold"/>
      </a:defRPr>
    </a:lvl2pPr>
    <a:lvl3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Bodoni SvtyTwo ITC TT-Bold"/>
        <a:ea typeface="Bodoni SvtyTwo ITC TT-Bold"/>
        <a:cs typeface="Bodoni SvtyTwo ITC TT-Bold"/>
        <a:sym typeface="Bodoni SvtyTwo ITC TT-Bold"/>
      </a:defRPr>
    </a:lvl3pPr>
    <a:lvl4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Bodoni SvtyTwo ITC TT-Bold"/>
        <a:ea typeface="Bodoni SvtyTwo ITC TT-Bold"/>
        <a:cs typeface="Bodoni SvtyTwo ITC TT-Bold"/>
        <a:sym typeface="Bodoni SvtyTwo ITC TT-Bold"/>
      </a:defRPr>
    </a:lvl4pPr>
    <a:lvl5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Bodoni SvtyTwo ITC TT-Bold"/>
        <a:ea typeface="Bodoni SvtyTwo ITC TT-Bold"/>
        <a:cs typeface="Bodoni SvtyTwo ITC TT-Bold"/>
        <a:sym typeface="Bodoni SvtyTwo ITC TT-Bold"/>
      </a:defRPr>
    </a:lvl5pPr>
    <a:lvl6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Bodoni SvtyTwo ITC TT-Bold"/>
        <a:ea typeface="Bodoni SvtyTwo ITC TT-Bold"/>
        <a:cs typeface="Bodoni SvtyTwo ITC TT-Bold"/>
        <a:sym typeface="Bodoni SvtyTwo ITC TT-Bold"/>
      </a:defRPr>
    </a:lvl6pPr>
    <a:lvl7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Bodoni SvtyTwo ITC TT-Bold"/>
        <a:ea typeface="Bodoni SvtyTwo ITC TT-Bold"/>
        <a:cs typeface="Bodoni SvtyTwo ITC TT-Bold"/>
        <a:sym typeface="Bodoni SvtyTwo ITC TT-Bold"/>
      </a:defRPr>
    </a:lvl7pPr>
    <a:lvl8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Bodoni SvtyTwo ITC TT-Bold"/>
        <a:ea typeface="Bodoni SvtyTwo ITC TT-Bold"/>
        <a:cs typeface="Bodoni SvtyTwo ITC TT-Bold"/>
        <a:sym typeface="Bodoni SvtyTwo ITC TT-Bold"/>
      </a:defRPr>
    </a:lvl8pPr>
    <a:lvl9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Bodoni SvtyTwo ITC TT-Bold"/>
        <a:ea typeface="Bodoni SvtyTwo ITC TT-Bold"/>
        <a:cs typeface="Bodoni SvtyTwo ITC TT-Bold"/>
        <a:sym typeface="Bodoni SvtyTwo ITC TT-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Bodoni SvtyTwo ITC TT-Bold"/>
          <a:ea typeface="Bodoni SvtyTwo ITC TT-Bold"/>
          <a:cs typeface="Bodoni SvtyTwo ITC TT-Bold"/>
        </a:font>
        <a:srgbClr val="373737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A"/>
          </a:solidFill>
        </a:fill>
      </a:tcStyle>
    </a:wholeTbl>
    <a:band2H>
      <a:tcTxStyle/>
      <a:tcStyle>
        <a:tcBdr/>
        <a:fill>
          <a:solidFill>
            <a:srgbClr val="E6E9F5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Bodoni SvtyTwo ITC TT-Bold"/>
          <a:ea typeface="Bodoni SvtyTwo ITC TT-Bold"/>
          <a:cs typeface="Bodoni SvtyTwo ITC TT-Bold"/>
        </a:font>
        <a:srgbClr val="373737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E4CB"/>
          </a:solidFill>
        </a:fill>
      </a:tcStyle>
    </a:wholeTbl>
    <a:band2H>
      <a:tcTxStyle/>
      <a:tcStyle>
        <a:tcBdr/>
        <a:fill>
          <a:solidFill>
            <a:srgbClr val="F7F2E7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Bodoni SvtyTwo ITC TT-Bold"/>
          <a:ea typeface="Bodoni SvtyTwo ITC TT-Bold"/>
          <a:cs typeface="Bodoni SvtyTwo ITC TT-Bold"/>
        </a:font>
        <a:srgbClr val="373737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CBD9"/>
          </a:solidFill>
        </a:fill>
      </a:tcStyle>
    </a:wholeTbl>
    <a:band2H>
      <a:tcTxStyle/>
      <a:tcStyle>
        <a:tcBdr/>
        <a:fill>
          <a:solidFill>
            <a:srgbClr val="EAE7ED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Bodoni SvtyTwo ITC TT-Bold"/>
          <a:ea typeface="Bodoni SvtyTwo ITC TT-Bold"/>
          <a:cs typeface="Bodoni SvtyTwo ITC TT-Bold"/>
        </a:font>
        <a:srgbClr val="37373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37373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73737"/>
              </a:solidFill>
              <a:prstDash val="solid"/>
              <a:round/>
            </a:ln>
          </a:top>
          <a:bottom>
            <a:ln w="25400" cap="flat">
              <a:solidFill>
                <a:srgbClr val="373737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3737"/>
              </a:solidFill>
              <a:prstDash val="solid"/>
              <a:round/>
            </a:ln>
          </a:top>
          <a:bottom>
            <a:ln w="25400" cap="flat">
              <a:solidFill>
                <a:srgbClr val="373737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Bodoni SvtyTwo ITC TT-Bold"/>
          <a:ea typeface="Bodoni SvtyTwo ITC TT-Bold"/>
          <a:cs typeface="Bodoni SvtyTwo ITC TT-Bold"/>
        </a:font>
        <a:srgbClr val="373737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73737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73737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73737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Bodoni SvtyTwo ITC TT-Bold"/>
          <a:ea typeface="Bodoni SvtyTwo ITC TT-Bold"/>
          <a:cs typeface="Bodoni SvtyTwo ITC TT-Bold"/>
        </a:font>
        <a:srgbClr val="373737"/>
      </a:tcTxStyle>
      <a:tcStyle>
        <a:tcBdr>
          <a:left>
            <a:ln w="12700" cap="flat">
              <a:solidFill>
                <a:srgbClr val="373737"/>
              </a:solidFill>
              <a:prstDash val="solid"/>
              <a:round/>
            </a:ln>
          </a:left>
          <a:right>
            <a:ln w="12700" cap="flat">
              <a:solidFill>
                <a:srgbClr val="373737"/>
              </a:solidFill>
              <a:prstDash val="solid"/>
              <a:round/>
            </a:ln>
          </a:right>
          <a:top>
            <a:ln w="12700" cap="flat">
              <a:solidFill>
                <a:srgbClr val="373737"/>
              </a:solidFill>
              <a:prstDash val="solid"/>
              <a:round/>
            </a:ln>
          </a:top>
          <a:bottom>
            <a:ln w="12700" cap="flat">
              <a:solidFill>
                <a:srgbClr val="373737"/>
              </a:solidFill>
              <a:prstDash val="solid"/>
              <a:round/>
            </a:ln>
          </a:bottom>
          <a:insideH>
            <a:ln w="12700" cap="flat">
              <a:solidFill>
                <a:srgbClr val="373737"/>
              </a:solidFill>
              <a:prstDash val="solid"/>
              <a:round/>
            </a:ln>
          </a:insideH>
          <a:insideV>
            <a:ln w="12700" cap="flat">
              <a:solidFill>
                <a:srgbClr val="373737"/>
              </a:solidFill>
              <a:prstDash val="solid"/>
              <a:round/>
            </a:ln>
          </a:insideV>
        </a:tcBdr>
        <a:fill>
          <a:solidFill>
            <a:srgbClr val="373737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373737"/>
      </a:tcTxStyle>
      <a:tcStyle>
        <a:tcBdr>
          <a:left>
            <a:ln w="12700" cap="flat">
              <a:solidFill>
                <a:srgbClr val="373737"/>
              </a:solidFill>
              <a:prstDash val="solid"/>
              <a:round/>
            </a:ln>
          </a:left>
          <a:right>
            <a:ln w="12700" cap="flat">
              <a:solidFill>
                <a:srgbClr val="373737"/>
              </a:solidFill>
              <a:prstDash val="solid"/>
              <a:round/>
            </a:ln>
          </a:right>
          <a:top>
            <a:ln w="12700" cap="flat">
              <a:solidFill>
                <a:srgbClr val="373737"/>
              </a:solidFill>
              <a:prstDash val="solid"/>
              <a:round/>
            </a:ln>
          </a:top>
          <a:bottom>
            <a:ln w="12700" cap="flat">
              <a:solidFill>
                <a:srgbClr val="373737"/>
              </a:solidFill>
              <a:prstDash val="solid"/>
              <a:round/>
            </a:ln>
          </a:bottom>
          <a:insideH>
            <a:ln w="12700" cap="flat">
              <a:solidFill>
                <a:srgbClr val="373737"/>
              </a:solidFill>
              <a:prstDash val="solid"/>
              <a:round/>
            </a:ln>
          </a:insideH>
          <a:insideV>
            <a:ln w="12700" cap="flat">
              <a:solidFill>
                <a:srgbClr val="373737"/>
              </a:solidFill>
              <a:prstDash val="solid"/>
              <a:round/>
            </a:ln>
          </a:insideV>
        </a:tcBdr>
        <a:fill>
          <a:solidFill>
            <a:srgbClr val="373737">
              <a:alpha val="20000"/>
            </a:srgbClr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373737"/>
      </a:tcTxStyle>
      <a:tcStyle>
        <a:tcBdr>
          <a:left>
            <a:ln w="12700" cap="flat">
              <a:solidFill>
                <a:srgbClr val="373737"/>
              </a:solidFill>
              <a:prstDash val="solid"/>
              <a:round/>
            </a:ln>
          </a:left>
          <a:right>
            <a:ln w="12700" cap="flat">
              <a:solidFill>
                <a:srgbClr val="373737"/>
              </a:solidFill>
              <a:prstDash val="solid"/>
              <a:round/>
            </a:ln>
          </a:right>
          <a:top>
            <a:ln w="50800" cap="flat">
              <a:solidFill>
                <a:srgbClr val="373737"/>
              </a:solidFill>
              <a:prstDash val="solid"/>
              <a:round/>
            </a:ln>
          </a:top>
          <a:bottom>
            <a:ln w="12700" cap="flat">
              <a:solidFill>
                <a:srgbClr val="373737"/>
              </a:solidFill>
              <a:prstDash val="solid"/>
              <a:round/>
            </a:ln>
          </a:bottom>
          <a:insideH>
            <a:ln w="12700" cap="flat">
              <a:solidFill>
                <a:srgbClr val="373737"/>
              </a:solidFill>
              <a:prstDash val="solid"/>
              <a:round/>
            </a:ln>
          </a:insideH>
          <a:insideV>
            <a:ln w="12700" cap="flat">
              <a:solidFill>
                <a:srgbClr val="37373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373737"/>
      </a:tcTxStyle>
      <a:tcStyle>
        <a:tcBdr>
          <a:left>
            <a:ln w="12700" cap="flat">
              <a:solidFill>
                <a:srgbClr val="373737"/>
              </a:solidFill>
              <a:prstDash val="solid"/>
              <a:round/>
            </a:ln>
          </a:left>
          <a:right>
            <a:ln w="12700" cap="flat">
              <a:solidFill>
                <a:srgbClr val="373737"/>
              </a:solidFill>
              <a:prstDash val="solid"/>
              <a:round/>
            </a:ln>
          </a:right>
          <a:top>
            <a:ln w="12700" cap="flat">
              <a:solidFill>
                <a:srgbClr val="373737"/>
              </a:solidFill>
              <a:prstDash val="solid"/>
              <a:round/>
            </a:ln>
          </a:top>
          <a:bottom>
            <a:ln w="25400" cap="flat">
              <a:solidFill>
                <a:srgbClr val="373737"/>
              </a:solidFill>
              <a:prstDash val="solid"/>
              <a:round/>
            </a:ln>
          </a:bottom>
          <a:insideH>
            <a:ln w="12700" cap="flat">
              <a:solidFill>
                <a:srgbClr val="373737"/>
              </a:solidFill>
              <a:prstDash val="solid"/>
              <a:round/>
            </a:ln>
          </a:insideH>
          <a:insideV>
            <a:ln w="12700" cap="flat">
              <a:solidFill>
                <a:srgbClr val="373737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43" autoAdjust="0"/>
  </p:normalViewPr>
  <p:slideViewPr>
    <p:cSldViewPr snapToGrid="0">
      <p:cViewPr varScale="1">
        <p:scale>
          <a:sx n="38" d="100"/>
          <a:sy n="38" d="100"/>
        </p:scale>
        <p:origin x="654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dobe Devanagari" panose="02040503050201020203" pitchFamily="18" charset="0"/>
        <a:ea typeface="+mj-ea"/>
        <a:cs typeface="Adobe Devanagari" panose="02040503050201020203" pitchFamily="18" charset="0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5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8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541883" y="4020573"/>
            <a:ext cx="16256498" cy="76203"/>
            <a:chOff x="0" y="0"/>
            <a:chExt cx="12192000" cy="76202"/>
          </a:xfrm>
        </p:grpSpPr>
        <p:sp>
          <p:nvSpPr>
            <p:cNvPr id="18" name="Shape 18"/>
            <p:cNvSpPr/>
            <p:nvPr/>
          </p:nvSpPr>
          <p:spPr>
            <a:xfrm flipH="1" flipV="1">
              <a:off x="-1" y="-1"/>
              <a:ext cx="12192001" cy="5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9" name="Shape 19"/>
            <p:cNvSpPr/>
            <p:nvPr/>
          </p:nvSpPr>
          <p:spPr>
            <a:xfrm flipH="1" flipV="1">
              <a:off x="-1" y="76197"/>
              <a:ext cx="12192001" cy="6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274333" y="5537200"/>
            <a:ext cx="1473248" cy="180477"/>
            <a:chOff x="0" y="0"/>
            <a:chExt cx="1104901" cy="180475"/>
          </a:xfrm>
        </p:grpSpPr>
        <p:pic>
          <p:nvPicPr>
            <p:cNvPr id="21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91440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60960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30480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" name="Group 30"/>
          <p:cNvGrpSpPr/>
          <p:nvPr/>
        </p:nvGrpSpPr>
        <p:grpSpPr>
          <a:xfrm>
            <a:off x="609618" y="5537200"/>
            <a:ext cx="1473248" cy="180477"/>
            <a:chOff x="0" y="0"/>
            <a:chExt cx="1104901" cy="180475"/>
          </a:xfrm>
        </p:grpSpPr>
        <p:pic>
          <p:nvPicPr>
            <p:cNvPr id="26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91440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60960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30480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" name="Group 38"/>
          <p:cNvGrpSpPr/>
          <p:nvPr/>
        </p:nvGrpSpPr>
        <p:grpSpPr>
          <a:xfrm>
            <a:off x="14055095" y="5141312"/>
            <a:ext cx="2743285" cy="548291"/>
            <a:chOff x="0" y="0"/>
            <a:chExt cx="2057399" cy="548289"/>
          </a:xfrm>
        </p:grpSpPr>
        <p:sp>
          <p:nvSpPr>
            <p:cNvPr id="31" name="Shape 31"/>
            <p:cNvSpPr/>
            <p:nvPr/>
          </p:nvSpPr>
          <p:spPr>
            <a:xfrm flipV="1">
              <a:off x="114299" y="0"/>
              <a:ext cx="2" cy="230790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32" name="Shape 32"/>
            <p:cNvSpPr/>
            <p:nvPr/>
          </p:nvSpPr>
          <p:spPr>
            <a:xfrm flipH="1" flipV="1">
              <a:off x="111403" y="225461"/>
              <a:ext cx="1945997" cy="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33" name="Shape 33"/>
            <p:cNvSpPr/>
            <p:nvPr/>
          </p:nvSpPr>
          <p:spPr>
            <a:xfrm flipH="1" flipV="1">
              <a:off x="111403" y="301662"/>
              <a:ext cx="1945997" cy="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34" name="Shape 34"/>
            <p:cNvSpPr/>
            <p:nvPr/>
          </p:nvSpPr>
          <p:spPr>
            <a:xfrm flipV="1">
              <a:off x="114299" y="305960"/>
              <a:ext cx="2" cy="242331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35" name="Shape 35"/>
            <p:cNvSpPr/>
            <p:nvPr/>
          </p:nvSpPr>
          <p:spPr>
            <a:xfrm flipV="1">
              <a:off x="50798" y="1158"/>
              <a:ext cx="3" cy="53443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36" name="Shape 36"/>
            <p:cNvSpPr/>
            <p:nvPr/>
          </p:nvSpPr>
          <p:spPr>
            <a:xfrm flipH="1" flipV="1">
              <a:off x="12699" y="9561"/>
              <a:ext cx="114304" cy="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37" name="Shape 37"/>
            <p:cNvSpPr/>
            <p:nvPr/>
          </p:nvSpPr>
          <p:spPr>
            <a:xfrm flipH="1" flipV="1">
              <a:off x="-1" y="542963"/>
              <a:ext cx="114304" cy="129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541884" y="5142470"/>
            <a:ext cx="2743285" cy="547132"/>
            <a:chOff x="0" y="0"/>
            <a:chExt cx="2057399" cy="547131"/>
          </a:xfrm>
        </p:grpSpPr>
        <p:sp>
          <p:nvSpPr>
            <p:cNvPr id="39" name="Shape 39"/>
            <p:cNvSpPr/>
            <p:nvPr/>
          </p:nvSpPr>
          <p:spPr>
            <a:xfrm flipH="1" flipV="1">
              <a:off x="0" y="211602"/>
              <a:ext cx="1930404" cy="3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40" name="Shape 40"/>
            <p:cNvSpPr/>
            <p:nvPr/>
          </p:nvSpPr>
          <p:spPr>
            <a:xfrm flipH="1" flipV="1">
              <a:off x="0" y="287802"/>
              <a:ext cx="1930404" cy="3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41" name="Shape 41"/>
            <p:cNvSpPr/>
            <p:nvPr/>
          </p:nvSpPr>
          <p:spPr>
            <a:xfrm flipV="1">
              <a:off x="1930400" y="1030"/>
              <a:ext cx="129" cy="21590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42" name="Shape 42"/>
            <p:cNvSpPr/>
            <p:nvPr/>
          </p:nvSpPr>
          <p:spPr>
            <a:xfrm flipV="1">
              <a:off x="1930400" y="280430"/>
              <a:ext cx="1" cy="26670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43" name="Shape 43"/>
            <p:cNvSpPr/>
            <p:nvPr/>
          </p:nvSpPr>
          <p:spPr>
            <a:xfrm flipV="1">
              <a:off x="1993899" y="0"/>
              <a:ext cx="2" cy="534431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44" name="Shape 44"/>
            <p:cNvSpPr/>
            <p:nvPr/>
          </p:nvSpPr>
          <p:spPr>
            <a:xfrm flipH="1" flipV="1">
              <a:off x="1943100" y="8402"/>
              <a:ext cx="114301" cy="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45" name="Shape 45"/>
            <p:cNvSpPr/>
            <p:nvPr/>
          </p:nvSpPr>
          <p:spPr>
            <a:xfrm flipH="1" flipV="1">
              <a:off x="1943100" y="541802"/>
              <a:ext cx="114301" cy="129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</p:grp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3200498" y="5143500"/>
            <a:ext cx="10939267" cy="546100"/>
          </a:xfrm>
          <a:prstGeom prst="rect">
            <a:avLst/>
          </a:prstGeom>
          <a:solidFill>
            <a:srgbClr val="B5B6B8">
              <a:alpha val="40000"/>
            </a:srgbClr>
          </a:solidFill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083767" y="4102100"/>
            <a:ext cx="15172730" cy="10541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cap="all"/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3"/>
          <p:cNvGrpSpPr/>
          <p:nvPr/>
        </p:nvGrpSpPr>
        <p:grpSpPr>
          <a:xfrm>
            <a:off x="1236170" y="4775200"/>
            <a:ext cx="7501698" cy="228600"/>
            <a:chOff x="0" y="0"/>
            <a:chExt cx="5626100" cy="228600"/>
          </a:xfrm>
        </p:grpSpPr>
        <p:sp>
          <p:nvSpPr>
            <p:cNvPr id="160" name="Shape 160"/>
            <p:cNvSpPr/>
            <p:nvPr/>
          </p:nvSpPr>
          <p:spPr>
            <a:xfrm>
              <a:off x="215899" y="101599"/>
              <a:ext cx="5181602" cy="128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pic>
          <p:nvPicPr>
            <p:cNvPr id="16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97500" y="0"/>
              <a:ext cx="228601" cy="228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228601" cy="228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1388576" y="889000"/>
            <a:ext cx="7196886" cy="3873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1388576" y="5029200"/>
            <a:ext cx="7196886" cy="401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600"/>
              </a:spcBef>
              <a:buSzTx/>
              <a:buNone/>
              <a:defRPr sz="4000"/>
            </a:lvl1pPr>
            <a:lvl2pPr marL="0" indent="0" algn="ctr">
              <a:spcBef>
                <a:spcPts val="1600"/>
              </a:spcBef>
              <a:buSzTx/>
              <a:buNone/>
              <a:defRPr sz="4000"/>
            </a:lvl2pPr>
            <a:lvl3pPr marL="0" indent="0" algn="ctr">
              <a:spcBef>
                <a:spcPts val="1600"/>
              </a:spcBef>
              <a:buSzTx/>
              <a:buNone/>
              <a:defRPr sz="4000"/>
            </a:lvl3pPr>
            <a:lvl4pPr marL="0" indent="0" algn="ctr">
              <a:spcBef>
                <a:spcPts val="1600"/>
              </a:spcBef>
              <a:buSzTx/>
              <a:buNone/>
              <a:defRPr sz="4000"/>
            </a:lvl4pPr>
            <a:lvl5pPr marL="0" indent="0" algn="ctr">
              <a:spcBef>
                <a:spcPts val="160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hape 166"/>
          <p:cNvSpPr>
            <a:spLocks noGrp="1"/>
          </p:cNvSpPr>
          <p:nvPr>
            <p:ph type="pic" sz="half" idx="13"/>
          </p:nvPr>
        </p:nvSpPr>
        <p:spPr>
          <a:xfrm>
            <a:off x="9550692" y="1333500"/>
            <a:ext cx="7095283" cy="7099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 flipH="1">
            <a:off x="8670129" y="3222923"/>
            <a:ext cx="3" cy="5603578"/>
          </a:xfrm>
          <a:prstGeom prst="line">
            <a:avLst/>
          </a:prstGeom>
          <a:ln w="12700">
            <a:solidFill>
              <a:srgbClr val="6D6D6D"/>
            </a:solidFill>
            <a:miter lim="400000"/>
            <a:headEnd type="triangle"/>
            <a:tailEnd type="triangle"/>
          </a:ln>
        </p:spPr>
        <p:txBody>
          <a:bodyPr lIns="60959" tIns="60959" rIns="60959" bIns="60959"/>
          <a:lstStyle/>
          <a:p>
            <a:endParaRPr sz="4000"/>
          </a:p>
        </p:txBody>
      </p:sp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half" idx="1"/>
          </p:nvPr>
        </p:nvSpPr>
        <p:spPr>
          <a:xfrm>
            <a:off x="1388576" y="2997200"/>
            <a:ext cx="7027548" cy="6032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pic" sz="quarter" idx="13"/>
          </p:nvPr>
        </p:nvSpPr>
        <p:spPr>
          <a:xfrm>
            <a:off x="9957104" y="3263900"/>
            <a:ext cx="5503501" cy="5499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 flipH="1">
            <a:off x="8670129" y="3222923"/>
            <a:ext cx="3" cy="5603578"/>
          </a:xfrm>
          <a:prstGeom prst="line">
            <a:avLst/>
          </a:prstGeom>
          <a:ln w="12700">
            <a:solidFill>
              <a:srgbClr val="6D6D6D"/>
            </a:solidFill>
            <a:miter lim="400000"/>
            <a:headEnd type="triangle"/>
            <a:tailEnd type="triangle"/>
          </a:ln>
        </p:spPr>
        <p:txBody>
          <a:bodyPr lIns="60959" tIns="60959" rIns="60959" bIns="60959"/>
          <a:lstStyle/>
          <a:p>
            <a:endParaRPr sz="4000"/>
          </a:p>
        </p:txBody>
      </p:sp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sz="half" idx="1"/>
          </p:nvPr>
        </p:nvSpPr>
        <p:spPr>
          <a:xfrm>
            <a:off x="1388576" y="2997200"/>
            <a:ext cx="7027548" cy="6032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 flipH="1">
            <a:off x="8670129" y="3222923"/>
            <a:ext cx="3" cy="5603578"/>
          </a:xfrm>
          <a:prstGeom prst="line">
            <a:avLst/>
          </a:prstGeom>
          <a:ln w="12700">
            <a:solidFill>
              <a:srgbClr val="6D6D6D"/>
            </a:solidFill>
            <a:miter lim="400000"/>
            <a:headEnd type="triangle"/>
            <a:tailEnd type="triangle"/>
          </a:ln>
        </p:spPr>
        <p:txBody>
          <a:bodyPr lIns="60959" tIns="60959" rIns="60959" bIns="60959"/>
          <a:lstStyle/>
          <a:p>
            <a:endParaRPr sz="4000"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sz="half" idx="1"/>
          </p:nvPr>
        </p:nvSpPr>
        <p:spPr>
          <a:xfrm>
            <a:off x="8924139" y="2997200"/>
            <a:ext cx="7027548" cy="6032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6100"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1388576" y="1549400"/>
            <a:ext cx="14563112" cy="6667500"/>
          </a:xfrm>
          <a:prstGeom prst="rect">
            <a:avLst/>
          </a:prstGeom>
        </p:spPr>
        <p:txBody>
          <a:bodyPr/>
          <a:lstStyle>
            <a:lvl1pPr>
              <a:spcBef>
                <a:spcPts val="6400"/>
              </a:spcBef>
              <a:buBlip>
                <a:blip r:embed="rId2"/>
              </a:buBlip>
            </a:lvl1pPr>
            <a:lvl2pPr>
              <a:spcBef>
                <a:spcPts val="6400"/>
              </a:spcBef>
              <a:buBlip>
                <a:blip r:embed="rId2"/>
              </a:buBlip>
            </a:lvl2pPr>
            <a:lvl3pPr>
              <a:spcBef>
                <a:spcPts val="6400"/>
              </a:spcBef>
              <a:buBlip>
                <a:blip r:embed="rId2"/>
              </a:buBlip>
            </a:lvl3pPr>
            <a:lvl4pPr>
              <a:spcBef>
                <a:spcPts val="6400"/>
              </a:spcBef>
              <a:buBlip>
                <a:blip r:embed="rId2"/>
              </a:buBlip>
            </a:lvl4pPr>
            <a:lvl5pPr>
              <a:spcBef>
                <a:spcPts val="64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541883" y="406400"/>
            <a:ext cx="16256497" cy="8940800"/>
          </a:xfrm>
          <a:prstGeom prst="rect">
            <a:avLst/>
          </a:prstGeom>
          <a:solidFill>
            <a:srgbClr val="B5B6B8">
              <a:alpha val="40000"/>
            </a:srgbClr>
          </a:solidFill>
          <a:ln w="12700">
            <a:miter lim="400000"/>
          </a:ln>
        </p:spPr>
        <p:txBody>
          <a:bodyPr lIns="67735" tIns="67735" rIns="67735" bIns="67735" anchor="ctr"/>
          <a:lstStyle/>
          <a:p>
            <a:pPr>
              <a:spcBef>
                <a:spcPts val="0"/>
              </a:spcBef>
              <a:defRPr sz="3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067"/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100"/>
          <p:cNvGrpSpPr/>
          <p:nvPr/>
        </p:nvGrpSpPr>
        <p:grpSpPr>
          <a:xfrm>
            <a:off x="541883" y="3664973"/>
            <a:ext cx="16256498" cy="76203"/>
            <a:chOff x="0" y="0"/>
            <a:chExt cx="12192000" cy="76202"/>
          </a:xfrm>
        </p:grpSpPr>
        <p:sp>
          <p:nvSpPr>
            <p:cNvPr id="98" name="Shape 98"/>
            <p:cNvSpPr/>
            <p:nvPr/>
          </p:nvSpPr>
          <p:spPr>
            <a:xfrm flipH="1" flipV="1">
              <a:off x="-1" y="-1"/>
              <a:ext cx="12192001" cy="5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99" name="Shape 99"/>
            <p:cNvSpPr/>
            <p:nvPr/>
          </p:nvSpPr>
          <p:spPr>
            <a:xfrm flipH="1" flipV="1">
              <a:off x="-1" y="76197"/>
              <a:ext cx="12192001" cy="6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541883" y="5989072"/>
            <a:ext cx="16256498" cy="76204"/>
            <a:chOff x="0" y="0"/>
            <a:chExt cx="12192000" cy="76203"/>
          </a:xfrm>
        </p:grpSpPr>
        <p:sp>
          <p:nvSpPr>
            <p:cNvPr id="101" name="Shape 101"/>
            <p:cNvSpPr/>
            <p:nvPr/>
          </p:nvSpPr>
          <p:spPr>
            <a:xfrm flipH="1" flipV="1">
              <a:off x="-1" y="-1"/>
              <a:ext cx="12192001" cy="5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02" name="Shape 102"/>
            <p:cNvSpPr/>
            <p:nvPr/>
          </p:nvSpPr>
          <p:spPr>
            <a:xfrm flipH="1" flipV="1">
              <a:off x="-1" y="76197"/>
              <a:ext cx="12192001" cy="6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</p:grp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1083767" y="3784600"/>
            <a:ext cx="15172730" cy="21844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cap="all"/>
            </a:lvl1pPr>
          </a:lstStyle>
          <a:p>
            <a:r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pic" sz="half" idx="13"/>
          </p:nvPr>
        </p:nvSpPr>
        <p:spPr>
          <a:xfrm>
            <a:off x="4013322" y="3632200"/>
            <a:ext cx="9347486" cy="5257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Panoram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3"/>
          <p:cNvGrpSpPr/>
          <p:nvPr/>
        </p:nvGrpSpPr>
        <p:grpSpPr>
          <a:xfrm>
            <a:off x="541883" y="401072"/>
            <a:ext cx="16256498" cy="76204"/>
            <a:chOff x="0" y="0"/>
            <a:chExt cx="12192000" cy="76203"/>
          </a:xfrm>
        </p:grpSpPr>
        <p:sp>
          <p:nvSpPr>
            <p:cNvPr id="121" name="Shape 121"/>
            <p:cNvSpPr/>
            <p:nvPr/>
          </p:nvSpPr>
          <p:spPr>
            <a:xfrm flipH="1" flipV="1">
              <a:off x="-1" y="-1"/>
              <a:ext cx="12192001" cy="5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22" name="Shape 122"/>
            <p:cNvSpPr/>
            <p:nvPr/>
          </p:nvSpPr>
          <p:spPr>
            <a:xfrm flipH="1" flipV="1">
              <a:off x="-1" y="76197"/>
              <a:ext cx="12192001" cy="6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15274333" y="1917700"/>
            <a:ext cx="1473248" cy="180477"/>
            <a:chOff x="0" y="0"/>
            <a:chExt cx="1104901" cy="180475"/>
          </a:xfrm>
        </p:grpSpPr>
        <p:pic>
          <p:nvPicPr>
            <p:cNvPr id="124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91440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60960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30480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3" name="Group 133"/>
          <p:cNvGrpSpPr/>
          <p:nvPr/>
        </p:nvGrpSpPr>
        <p:grpSpPr>
          <a:xfrm>
            <a:off x="609618" y="1917700"/>
            <a:ext cx="1473248" cy="180477"/>
            <a:chOff x="0" y="0"/>
            <a:chExt cx="1104901" cy="180475"/>
          </a:xfrm>
        </p:grpSpPr>
        <p:pic>
          <p:nvPicPr>
            <p:cNvPr id="129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91440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60960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30480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image3.png"/>
            <p:cNvPicPr>
              <a:picLocks noChangeAspect="1"/>
            </p:cNvPicPr>
            <p:nvPr/>
          </p:nvPicPr>
          <p:blipFill>
            <a:blip r:embed="rId2">
              <a:alphaModFix amt="52999"/>
              <a:extLst/>
            </a:blip>
            <a:stretch>
              <a:fillRect/>
            </a:stretch>
          </p:blipFill>
          <p:spPr>
            <a:xfrm>
              <a:off x="0" y="-1"/>
              <a:ext cx="190502" cy="180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1" name="Group 141"/>
          <p:cNvGrpSpPr/>
          <p:nvPr/>
        </p:nvGrpSpPr>
        <p:grpSpPr>
          <a:xfrm>
            <a:off x="14055096" y="1521811"/>
            <a:ext cx="2743286" cy="548290"/>
            <a:chOff x="0" y="0"/>
            <a:chExt cx="2057401" cy="548289"/>
          </a:xfrm>
        </p:grpSpPr>
        <p:sp>
          <p:nvSpPr>
            <p:cNvPr id="134" name="Shape 134"/>
            <p:cNvSpPr/>
            <p:nvPr/>
          </p:nvSpPr>
          <p:spPr>
            <a:xfrm flipV="1">
              <a:off x="114300" y="0"/>
              <a:ext cx="2" cy="230790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35" name="Shape 135"/>
            <p:cNvSpPr/>
            <p:nvPr/>
          </p:nvSpPr>
          <p:spPr>
            <a:xfrm flipH="1" flipV="1">
              <a:off x="111405" y="225460"/>
              <a:ext cx="1945997" cy="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36" name="Shape 136"/>
            <p:cNvSpPr/>
            <p:nvPr/>
          </p:nvSpPr>
          <p:spPr>
            <a:xfrm flipH="1" flipV="1">
              <a:off x="111405" y="288960"/>
              <a:ext cx="1945997" cy="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37" name="Shape 137"/>
            <p:cNvSpPr/>
            <p:nvPr/>
          </p:nvSpPr>
          <p:spPr>
            <a:xfrm flipV="1">
              <a:off x="114300" y="281589"/>
              <a:ext cx="2" cy="26670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38" name="Shape 138"/>
            <p:cNvSpPr/>
            <p:nvPr/>
          </p:nvSpPr>
          <p:spPr>
            <a:xfrm flipV="1">
              <a:off x="50800" y="1157"/>
              <a:ext cx="2" cy="534434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39" name="Shape 139"/>
            <p:cNvSpPr/>
            <p:nvPr/>
          </p:nvSpPr>
          <p:spPr>
            <a:xfrm flipH="1" flipV="1">
              <a:off x="12700" y="9561"/>
              <a:ext cx="114304" cy="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40" name="Shape 140"/>
            <p:cNvSpPr/>
            <p:nvPr/>
          </p:nvSpPr>
          <p:spPr>
            <a:xfrm flipH="1" flipV="1">
              <a:off x="0" y="542962"/>
              <a:ext cx="114304" cy="129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541884" y="1521811"/>
            <a:ext cx="2743285" cy="548290"/>
            <a:chOff x="0" y="0"/>
            <a:chExt cx="2057399" cy="548289"/>
          </a:xfrm>
        </p:grpSpPr>
        <p:sp>
          <p:nvSpPr>
            <p:cNvPr id="142" name="Shape 142"/>
            <p:cNvSpPr/>
            <p:nvPr/>
          </p:nvSpPr>
          <p:spPr>
            <a:xfrm flipH="1" flipV="1">
              <a:off x="0" y="212760"/>
              <a:ext cx="1930404" cy="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43" name="Shape 143"/>
            <p:cNvSpPr/>
            <p:nvPr/>
          </p:nvSpPr>
          <p:spPr>
            <a:xfrm flipH="1" flipV="1">
              <a:off x="0" y="288960"/>
              <a:ext cx="1930404" cy="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44" name="Shape 144"/>
            <p:cNvSpPr/>
            <p:nvPr/>
          </p:nvSpPr>
          <p:spPr>
            <a:xfrm flipV="1">
              <a:off x="1930400" y="0"/>
              <a:ext cx="129" cy="218090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45" name="Shape 145"/>
            <p:cNvSpPr/>
            <p:nvPr/>
          </p:nvSpPr>
          <p:spPr>
            <a:xfrm flipV="1">
              <a:off x="1930399" y="281589"/>
              <a:ext cx="2" cy="26670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46" name="Shape 146"/>
            <p:cNvSpPr/>
            <p:nvPr/>
          </p:nvSpPr>
          <p:spPr>
            <a:xfrm flipV="1">
              <a:off x="1993899" y="1157"/>
              <a:ext cx="2" cy="534434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47" name="Shape 147"/>
            <p:cNvSpPr/>
            <p:nvPr/>
          </p:nvSpPr>
          <p:spPr>
            <a:xfrm flipH="1" flipV="1">
              <a:off x="1943100" y="9561"/>
              <a:ext cx="114301" cy="2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148" name="Shape 148"/>
            <p:cNvSpPr/>
            <p:nvPr/>
          </p:nvSpPr>
          <p:spPr>
            <a:xfrm flipH="1" flipV="1">
              <a:off x="1943100" y="542962"/>
              <a:ext cx="114301" cy="129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</p:grpSp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1083767" y="482600"/>
            <a:ext cx="15172730" cy="10541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cap="all"/>
            </a:lvl1pPr>
          </a:lstStyle>
          <a:p>
            <a:r>
              <a:t>Title Text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3200498" y="1524000"/>
            <a:ext cx="10939267" cy="546100"/>
          </a:xfrm>
          <a:prstGeom prst="rect">
            <a:avLst/>
          </a:prstGeom>
          <a:solidFill>
            <a:srgbClr val="B5B6B8">
              <a:alpha val="40000"/>
            </a:srgbClr>
          </a:solidFill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pic" idx="13"/>
          </p:nvPr>
        </p:nvSpPr>
        <p:spPr>
          <a:xfrm>
            <a:off x="524950" y="2882901"/>
            <a:ext cx="16278171" cy="551340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41883" y="406400"/>
            <a:ext cx="16256497" cy="8940800"/>
          </a:xfrm>
          <a:prstGeom prst="rect">
            <a:avLst/>
          </a:prstGeom>
          <a:solidFill>
            <a:srgbClr val="B5B6B8">
              <a:alpha val="40000"/>
            </a:srgbClr>
          </a:solidFill>
          <a:ln w="12700">
            <a:miter lim="400000"/>
          </a:ln>
        </p:spPr>
        <p:txBody>
          <a:bodyPr lIns="67735" tIns="67735" rIns="67735" bIns="67735" anchor="ctr"/>
          <a:lstStyle/>
          <a:p>
            <a:pPr>
              <a:spcBef>
                <a:spcPts val="0"/>
              </a:spcBef>
              <a:defRPr sz="3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067"/>
          </a:p>
        </p:txBody>
      </p:sp>
      <p:grpSp>
        <p:nvGrpSpPr>
          <p:cNvPr id="8" name="Group 8"/>
          <p:cNvGrpSpPr/>
          <p:nvPr/>
        </p:nvGrpSpPr>
        <p:grpSpPr>
          <a:xfrm>
            <a:off x="795889" y="718571"/>
            <a:ext cx="15765418" cy="2037331"/>
            <a:chOff x="0" y="0"/>
            <a:chExt cx="11823700" cy="2037329"/>
          </a:xfrm>
        </p:grpSpPr>
        <p:sp>
          <p:nvSpPr>
            <p:cNvPr id="3" name="Shape 3"/>
            <p:cNvSpPr/>
            <p:nvPr/>
          </p:nvSpPr>
          <p:spPr>
            <a:xfrm flipV="1">
              <a:off x="139698" y="0"/>
              <a:ext cx="3" cy="1770630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4" name="Shape 4"/>
            <p:cNvSpPr/>
            <p:nvPr/>
          </p:nvSpPr>
          <p:spPr>
            <a:xfrm flipV="1">
              <a:off x="11671299" y="0"/>
              <a:ext cx="2" cy="1770630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sp>
          <p:nvSpPr>
            <p:cNvPr id="5" name="Shape 5"/>
            <p:cNvSpPr/>
            <p:nvPr/>
          </p:nvSpPr>
          <p:spPr>
            <a:xfrm flipH="1" flipV="1">
              <a:off x="139699" y="-1"/>
              <a:ext cx="11544301" cy="6"/>
            </a:xfrm>
            <a:prstGeom prst="line">
              <a:avLst/>
            </a:prstGeom>
            <a:noFill/>
            <a:ln w="12700" cap="flat">
              <a:solidFill>
                <a:srgbClr val="6D6D6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4000"/>
            </a:p>
          </p:txBody>
        </p:sp>
        <p:pic>
          <p:nvPicPr>
            <p:cNvPr id="6" name="image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544300" y="1757928"/>
              <a:ext cx="279401" cy="279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age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" y="1757928"/>
              <a:ext cx="279401" cy="279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388576" y="838200"/>
            <a:ext cx="14563112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388576" y="2997200"/>
            <a:ext cx="14563112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8449604" y="9385300"/>
            <a:ext cx="424795" cy="4308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spcBef>
                <a:spcPts val="0"/>
              </a:spcBef>
              <a:defRPr sz="2133">
                <a:solidFill>
                  <a:srgbClr val="7E7E7E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77897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67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ld"/>
          <a:ea typeface="Bodoni SvtyTwo ITC TT-Bold"/>
          <a:cs typeface="Bodoni SvtyTwo ITC TT-Bold"/>
          <a:sym typeface="Bodoni SvtyTwo ITC TT-Bold"/>
        </a:defRPr>
      </a:lvl1pPr>
      <a:lvl2pPr marL="0" marR="0" indent="0" algn="ctr" defTabSz="77897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67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ld"/>
          <a:ea typeface="Bodoni SvtyTwo ITC TT-Bold"/>
          <a:cs typeface="Bodoni SvtyTwo ITC TT-Bold"/>
          <a:sym typeface="Bodoni SvtyTwo ITC TT-Bold"/>
        </a:defRPr>
      </a:lvl2pPr>
      <a:lvl3pPr marL="0" marR="0" indent="0" algn="ctr" defTabSz="77897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67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ld"/>
          <a:ea typeface="Bodoni SvtyTwo ITC TT-Bold"/>
          <a:cs typeface="Bodoni SvtyTwo ITC TT-Bold"/>
          <a:sym typeface="Bodoni SvtyTwo ITC TT-Bold"/>
        </a:defRPr>
      </a:lvl3pPr>
      <a:lvl4pPr marL="0" marR="0" indent="0" algn="ctr" defTabSz="77897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67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ld"/>
          <a:ea typeface="Bodoni SvtyTwo ITC TT-Bold"/>
          <a:cs typeface="Bodoni SvtyTwo ITC TT-Bold"/>
          <a:sym typeface="Bodoni SvtyTwo ITC TT-Bold"/>
        </a:defRPr>
      </a:lvl4pPr>
      <a:lvl5pPr marL="0" marR="0" indent="0" algn="ctr" defTabSz="77897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67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ld"/>
          <a:ea typeface="Bodoni SvtyTwo ITC TT-Bold"/>
          <a:cs typeface="Bodoni SvtyTwo ITC TT-Bold"/>
          <a:sym typeface="Bodoni SvtyTwo ITC TT-Bold"/>
        </a:defRPr>
      </a:lvl5pPr>
      <a:lvl6pPr marL="0" marR="0" indent="0" algn="ctr" defTabSz="77897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67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ld"/>
          <a:ea typeface="Bodoni SvtyTwo ITC TT-Bold"/>
          <a:cs typeface="Bodoni SvtyTwo ITC TT-Bold"/>
          <a:sym typeface="Bodoni SvtyTwo ITC TT-Bold"/>
        </a:defRPr>
      </a:lvl6pPr>
      <a:lvl7pPr marL="0" marR="0" indent="0" algn="ctr" defTabSz="77897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67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ld"/>
          <a:ea typeface="Bodoni SvtyTwo ITC TT-Bold"/>
          <a:cs typeface="Bodoni SvtyTwo ITC TT-Bold"/>
          <a:sym typeface="Bodoni SvtyTwo ITC TT-Bold"/>
        </a:defRPr>
      </a:lvl7pPr>
      <a:lvl8pPr marL="0" marR="0" indent="0" algn="ctr" defTabSz="77897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67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ld"/>
          <a:ea typeface="Bodoni SvtyTwo ITC TT-Bold"/>
          <a:cs typeface="Bodoni SvtyTwo ITC TT-Bold"/>
          <a:sym typeface="Bodoni SvtyTwo ITC TT-Bold"/>
        </a:defRPr>
      </a:lvl8pPr>
      <a:lvl9pPr marL="0" marR="0" indent="0" algn="ctr" defTabSz="77897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67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ld"/>
          <a:ea typeface="Bodoni SvtyTwo ITC TT-Bold"/>
          <a:cs typeface="Bodoni SvtyTwo ITC TT-Bold"/>
          <a:sym typeface="Bodoni SvtyTwo ITC TT-Bold"/>
        </a:defRPr>
      </a:lvl9pPr>
    </p:titleStyle>
    <p:bodyStyle>
      <a:lvl1pPr marL="491091" marR="0" indent="-491091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Tx/>
        <a:buSzPct val="55000"/>
        <a:buFontTx/>
        <a:buBlip>
          <a:blip r:embed="rId17"/>
        </a:buBlip>
        <a:tabLst/>
        <a:defRPr sz="4534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999117" marR="0" indent="-491091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Tx/>
        <a:buSzPct val="55000"/>
        <a:buFontTx/>
        <a:buBlip>
          <a:blip r:embed="rId17"/>
        </a:buBlip>
        <a:tabLst/>
        <a:defRPr sz="4534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1507142" marR="0" indent="-491091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Tx/>
        <a:buSzPct val="55000"/>
        <a:buFontTx/>
        <a:buBlip>
          <a:blip r:embed="rId17"/>
        </a:buBlip>
        <a:tabLst/>
        <a:defRPr sz="4534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2015167" marR="0" indent="-491091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Tx/>
        <a:buSzPct val="55000"/>
        <a:buFontTx/>
        <a:buBlip>
          <a:blip r:embed="rId17"/>
        </a:buBlip>
        <a:tabLst/>
        <a:defRPr sz="4534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2523193" marR="0" indent="-491091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Tx/>
        <a:buSzPct val="55000"/>
        <a:buFontTx/>
        <a:buBlip>
          <a:blip r:embed="rId17"/>
        </a:buBlip>
        <a:tabLst/>
        <a:defRPr sz="4534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3031218" marR="0" indent="-491091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Tx/>
        <a:buSzPct val="55000"/>
        <a:buFontTx/>
        <a:buBlip>
          <a:blip r:embed="rId17"/>
        </a:buBlip>
        <a:tabLst/>
        <a:defRPr sz="4534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3539244" marR="0" indent="-491091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Tx/>
        <a:buSzPct val="55000"/>
        <a:buFontTx/>
        <a:buBlip>
          <a:blip r:embed="rId17"/>
        </a:buBlip>
        <a:tabLst/>
        <a:defRPr sz="4534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4047269" marR="0" indent="-491091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Tx/>
        <a:buSzPct val="55000"/>
        <a:buFontTx/>
        <a:buBlip>
          <a:blip r:embed="rId17"/>
        </a:buBlip>
        <a:tabLst/>
        <a:defRPr sz="4534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4555294" marR="0" indent="-491091" algn="l" defTabSz="778972" rtl="0" latinLnBrk="0">
        <a:lnSpc>
          <a:spcPct val="100000"/>
        </a:lnSpc>
        <a:spcBef>
          <a:spcPts val="4267"/>
        </a:spcBef>
        <a:spcAft>
          <a:spcPts val="0"/>
        </a:spcAft>
        <a:buClrTx/>
        <a:buSzPct val="55000"/>
        <a:buFontTx/>
        <a:buBlip>
          <a:blip r:embed="rId17"/>
        </a:buBlip>
        <a:tabLst/>
        <a:defRPr sz="4534" b="0" i="0" u="none" strike="noStrike" cap="none" spc="0" baseline="0">
          <a:ln>
            <a:noFill/>
          </a:ln>
          <a:solidFill>
            <a:srgbClr val="373737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bodyStyle>
    <p:other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ld"/>
        </a:defRPr>
      </a:lvl1pPr>
      <a:lvl2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ld"/>
        </a:defRPr>
      </a:lvl2pPr>
      <a:lvl3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ld"/>
        </a:defRPr>
      </a:lvl3pPr>
      <a:lvl4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ld"/>
        </a:defRPr>
      </a:lvl4pPr>
      <a:lvl5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ld"/>
        </a:defRPr>
      </a:lvl5pPr>
      <a:lvl6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ld"/>
        </a:defRPr>
      </a:lvl6pPr>
      <a:lvl7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ld"/>
        </a:defRPr>
      </a:lvl7pPr>
      <a:lvl8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ld"/>
        </a:defRPr>
      </a:lvl8pPr>
      <a:lvl9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443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6300"/>
            </a:lvl1pPr>
          </a:lstStyle>
          <a:p>
            <a:r>
              <a:rPr dirty="0">
                <a:latin typeface="+mj-lt"/>
              </a:rPr>
              <a:t>Losing interest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latin typeface="Candara" panose="020E0502030303020204" pitchFamily="34" charset="0"/>
              </a:rPr>
              <a:t>Satan’s Subtle Seduction of Your Mind</a:t>
            </a:r>
            <a:endParaRPr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66534" indent="-466534" defTabSz="740024">
              <a:spcBef>
                <a:spcPts val="4000"/>
              </a:spcBef>
              <a:defRPr sz="3200"/>
            </a:pPr>
            <a:r>
              <a:rPr dirty="0">
                <a:latin typeface="Candara" panose="020E0502030303020204" pitchFamily="34" charset="0"/>
              </a:rPr>
              <a:t>synonyms for losing interest:</a:t>
            </a:r>
          </a:p>
          <a:p>
            <a:pPr marL="949159" lvl="1" indent="-466534" defTabSz="740024">
              <a:spcBef>
                <a:spcPts val="4000"/>
              </a:spcBef>
              <a:defRPr sz="3200"/>
            </a:pPr>
            <a:r>
              <a:rPr dirty="0">
                <a:latin typeface="Candara" panose="020E0502030303020204" pitchFamily="34" charset="0"/>
              </a:rPr>
              <a:t>Annoy, bore, burden, depress, have had enough, sicken, tire, weary</a:t>
            </a:r>
          </a:p>
          <a:p>
            <a:pPr marL="466534" indent="-466534" defTabSz="740024">
              <a:spcBef>
                <a:spcPts val="4000"/>
              </a:spcBef>
              <a:defRPr sz="3200"/>
            </a:pPr>
            <a:r>
              <a:rPr dirty="0">
                <a:latin typeface="Candara" panose="020E0502030303020204" pitchFamily="34" charset="0"/>
              </a:rPr>
              <a:t>definition of lukewarm when used of a person:</a:t>
            </a:r>
          </a:p>
          <a:p>
            <a:pPr marL="949159" lvl="1" indent="-466534" defTabSz="740024">
              <a:spcBef>
                <a:spcPts val="4000"/>
              </a:spcBef>
              <a:defRPr sz="3200"/>
            </a:pPr>
            <a:r>
              <a:rPr dirty="0">
                <a:latin typeface="Candara" panose="020E0502030303020204" pitchFamily="34" charset="0"/>
              </a:rPr>
              <a:t>unenthusiastic, lack of conviction, half-hearted</a:t>
            </a:r>
          </a:p>
          <a:p>
            <a:pPr marL="466534" indent="-466534" defTabSz="740024">
              <a:spcBef>
                <a:spcPts val="4000"/>
              </a:spcBef>
              <a:defRPr sz="3200"/>
            </a:pPr>
            <a:r>
              <a:rPr dirty="0">
                <a:latin typeface="Candara" panose="020E0502030303020204" pitchFamily="34" charset="0"/>
              </a:rPr>
              <a:t>definition of indifference:</a:t>
            </a:r>
          </a:p>
          <a:p>
            <a:pPr marL="949159" lvl="1" indent="-466534" defTabSz="740024">
              <a:spcBef>
                <a:spcPts val="4000"/>
              </a:spcBef>
              <a:defRPr sz="3200"/>
            </a:pPr>
            <a:r>
              <a:rPr dirty="0">
                <a:latin typeface="Candara" panose="020E0502030303020204" pitchFamily="34" charset="0"/>
              </a:rPr>
              <a:t>1. having or showing no preference; neutral.  2. having or showing no interest, concern or feeling, uninterested.  </a:t>
            </a:r>
          </a:p>
        </p:txBody>
      </p:sp>
      <p:sp>
        <p:nvSpPr>
          <p:cNvPr id="6" name="Shape 213"/>
          <p:cNvSpPr>
            <a:spLocks noGrp="1"/>
          </p:cNvSpPr>
          <p:nvPr>
            <p:ph type="title"/>
          </p:nvPr>
        </p:nvSpPr>
        <p:spPr>
          <a:xfrm>
            <a:off x="1448050" y="414453"/>
            <a:ext cx="14563112" cy="2095500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dirty="0">
                <a:latin typeface="+mn-lt"/>
              </a:rPr>
              <a:t>losing interest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1448050" y="414453"/>
            <a:ext cx="14563112" cy="2095500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dirty="0">
                <a:latin typeface="+mn-lt"/>
              </a:rPr>
              <a:t>losing interest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1388577" y="1405362"/>
            <a:ext cx="6313200" cy="7976532"/>
          </a:xfrm>
          <a:prstGeom prst="rect">
            <a:avLst/>
          </a:prstGeom>
        </p:spPr>
        <p:txBody>
          <a:bodyPr/>
          <a:lstStyle/>
          <a:p>
            <a:pPr marL="481269" indent="-481269" defTabSz="763393">
              <a:spcBef>
                <a:spcPts val="4134"/>
              </a:spcBef>
              <a:defRPr sz="3300">
                <a:solidFill>
                  <a:srgbClr val="000000"/>
                </a:solidFill>
              </a:defRPr>
            </a:pPr>
            <a:r>
              <a:rPr dirty="0">
                <a:latin typeface="Candara" panose="020E0502030303020204" pitchFamily="34" charset="0"/>
              </a:rPr>
              <a:t>The results of losing interest</a:t>
            </a:r>
          </a:p>
          <a:p>
            <a:pPr marL="979132" lvl="1" indent="-481269" defTabSz="763393">
              <a:spcBef>
                <a:spcPts val="4134"/>
              </a:spcBef>
              <a:defRPr sz="3300">
                <a:solidFill>
                  <a:srgbClr val="000000"/>
                </a:solidFill>
              </a:defRPr>
            </a:pPr>
            <a:r>
              <a:rPr dirty="0">
                <a:latin typeface="Candara" panose="020E0502030303020204" pitchFamily="34" charset="0"/>
              </a:rPr>
              <a:t>it disgusts </a:t>
            </a:r>
            <a:r>
              <a:rPr lang="en-US" dirty="0">
                <a:latin typeface="Candara" panose="020E0502030303020204" pitchFamily="34" charset="0"/>
              </a:rPr>
              <a:t>g</a:t>
            </a:r>
            <a:r>
              <a:rPr dirty="0">
                <a:latin typeface="Candara" panose="020E0502030303020204" pitchFamily="34" charset="0"/>
              </a:rPr>
              <a:t>od</a:t>
            </a:r>
          </a:p>
          <a:p>
            <a:pPr marL="979132" lvl="1" indent="-481269" defTabSz="763393">
              <a:spcBef>
                <a:spcPts val="4134"/>
              </a:spcBef>
              <a:defRPr sz="3300">
                <a:solidFill>
                  <a:srgbClr val="000000"/>
                </a:solidFill>
              </a:defRPr>
            </a:pPr>
            <a:r>
              <a:rPr dirty="0">
                <a:latin typeface="Candara" panose="020E0502030303020204" pitchFamily="34" charset="0"/>
              </a:rPr>
              <a:t>it discourages brethren</a:t>
            </a:r>
          </a:p>
          <a:p>
            <a:pPr marL="979132" lvl="1" indent="-481269" defTabSz="763393">
              <a:spcBef>
                <a:spcPts val="4134"/>
              </a:spcBef>
              <a:defRPr sz="3300">
                <a:solidFill>
                  <a:srgbClr val="000000"/>
                </a:solidFill>
              </a:defRPr>
            </a:pPr>
            <a:r>
              <a:rPr dirty="0">
                <a:latin typeface="Candara" panose="020E0502030303020204" pitchFamily="34" charset="0"/>
              </a:rPr>
              <a:t>it destroys the soul</a:t>
            </a:r>
          </a:p>
          <a:p>
            <a:pPr marL="481269" indent="-481269" defTabSz="763393">
              <a:spcBef>
                <a:spcPts val="4134"/>
              </a:spcBef>
              <a:defRPr sz="3300">
                <a:solidFill>
                  <a:srgbClr val="000000"/>
                </a:solidFill>
              </a:defRPr>
            </a:pPr>
            <a:r>
              <a:rPr dirty="0">
                <a:latin typeface="Candara" panose="020E0502030303020204" pitchFamily="34" charset="0"/>
              </a:rPr>
              <a:t>REGAINING INTEREST</a:t>
            </a:r>
          </a:p>
          <a:p>
            <a:pPr marL="979132" lvl="1" indent="-481269" defTabSz="763393">
              <a:spcBef>
                <a:spcPts val="4134"/>
              </a:spcBef>
              <a:defRPr sz="3300">
                <a:solidFill>
                  <a:srgbClr val="000000"/>
                </a:solidFill>
              </a:defRPr>
            </a:pPr>
            <a:r>
              <a:rPr dirty="0">
                <a:latin typeface="Candara" panose="020E0502030303020204" pitchFamily="34" charset="0"/>
              </a:rPr>
              <a:t>LOVE</a:t>
            </a:r>
          </a:p>
          <a:p>
            <a:pPr marL="979132" lvl="1" indent="-481269" defTabSz="763393">
              <a:spcBef>
                <a:spcPts val="4134"/>
              </a:spcBef>
              <a:defRPr sz="3300">
                <a:solidFill>
                  <a:srgbClr val="000000"/>
                </a:solidFill>
              </a:defRPr>
            </a:pPr>
            <a:r>
              <a:rPr dirty="0">
                <a:latin typeface="Candara" panose="020E0502030303020204" pitchFamily="34" charset="0"/>
              </a:rPr>
              <a:t>ZEAL</a:t>
            </a:r>
          </a:p>
          <a:p>
            <a:pPr marL="979132" lvl="1" indent="-481269" defTabSz="763393">
              <a:spcBef>
                <a:spcPts val="4134"/>
              </a:spcBef>
              <a:defRPr sz="3300">
                <a:solidFill>
                  <a:srgbClr val="000000"/>
                </a:solidFill>
              </a:defRPr>
            </a:pPr>
            <a:r>
              <a:rPr dirty="0">
                <a:latin typeface="Candara" panose="020E0502030303020204" pitchFamily="34" charset="0"/>
              </a:rPr>
              <a:t>LET CHRIST BACK IN</a:t>
            </a:r>
          </a:p>
        </p:txBody>
      </p:sp>
      <p:pic>
        <p:nvPicPr>
          <p:cNvPr id="215" name="pasted-imag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3552"/>
            <a:ext cx="17340263" cy="9590048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uiExpand="1" build="p" bldLvl="5" advAuto="0"/>
      <p:bldP spid="215" grpId="0" uiExpand="1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373737"/>
      </a:dk1>
      <a:lt1>
        <a:srgbClr val="FFFFFF"/>
      </a:lt1>
      <a:dk2>
        <a:srgbClr val="A7A7A7"/>
      </a:dk2>
      <a:lt2>
        <a:srgbClr val="535353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73737"/>
            </a:solidFill>
            <a:effectLst/>
            <a:uFillTx/>
            <a:latin typeface="Bodoni SvtyTwo ITC TT-Bold"/>
            <a:ea typeface="Bodoni SvtyTwo ITC TT-Bold"/>
            <a:cs typeface="Bodoni SvtyTwo ITC TT-Bold"/>
            <a:sym typeface="Bodoni SvtyTwo ITC TT-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73737"/>
            </a:solidFill>
            <a:effectLst/>
            <a:uFillTx/>
            <a:latin typeface="Bodoni SvtyTwo ITC TT-Bold"/>
            <a:ea typeface="Bodoni SvtyTwo ITC TT-Bold"/>
            <a:cs typeface="Bodoni SvtyTwo ITC TT-Bold"/>
            <a:sym typeface="Bodoni SvtyTwo ITC TT-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73737"/>
            </a:solidFill>
            <a:effectLst/>
            <a:uFillTx/>
            <a:latin typeface="Bodoni SvtyTwo ITC TT-Bold"/>
            <a:ea typeface="Bodoni SvtyTwo ITC TT-Bold"/>
            <a:cs typeface="Bodoni SvtyTwo ITC TT-Bold"/>
            <a:sym typeface="Bodoni SvtyTwo ITC TT-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73737"/>
            </a:solidFill>
            <a:effectLst/>
            <a:uFillTx/>
            <a:latin typeface="Bodoni SvtyTwo ITC TT-Bold"/>
            <a:ea typeface="Bodoni SvtyTwo ITC TT-Bold"/>
            <a:cs typeface="Bodoni SvtyTwo ITC TT-Bold"/>
            <a:sym typeface="Bodoni SvtyTwo ITC TT-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102</Words>
  <Application>Microsoft Office PowerPoint</Application>
  <PresentationFormat>Custom</PresentationFormat>
  <Paragraphs>18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Adobe Devanagari</vt:lpstr>
      <vt:lpstr>Calibri</vt:lpstr>
      <vt:lpstr>Candara</vt:lpstr>
      <vt:lpstr>Gill Sans</vt:lpstr>
      <vt:lpstr>Avenir Roman</vt:lpstr>
      <vt:lpstr>Cambria</vt:lpstr>
      <vt:lpstr>Bodoni SvtyTwo ITC TT-Bold</vt:lpstr>
      <vt:lpstr>Bodoni SvtyTwo ITC TT-Book</vt:lpstr>
      <vt:lpstr>White</vt:lpstr>
      <vt:lpstr>PowerPoint Presentation</vt:lpstr>
      <vt:lpstr>Losing interest</vt:lpstr>
      <vt:lpstr>losing interest</vt:lpstr>
      <vt:lpstr>losing interest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Losing interest</dc:title>
  <cp:lastModifiedBy>Steven J. Wallace</cp:lastModifiedBy>
  <cp:revision>3</cp:revision>
  <dcterms:modified xsi:type="dcterms:W3CDTF">2017-03-05T03:50:22Z</dcterms:modified>
</cp:coreProperties>
</file>