
<file path=[Content_Types].xml><?xml version="1.0" encoding="utf-8"?>
<Types xmlns="http://schemas.openxmlformats.org/package/2006/content-types">
  <Default Extension="fntdata" ContentType="application/x-fontdata"/>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72" r:id="rId1"/>
    <p:sldMasterId id="2147483684" r:id="rId2"/>
    <p:sldMasterId id="2147483696" r:id="rId3"/>
    <p:sldMasterId id="2147483720" r:id="rId4"/>
    <p:sldMasterId id="2147483732" r:id="rId5"/>
    <p:sldMasterId id="2147483744" r:id="rId6"/>
    <p:sldMasterId id="2147483756" r:id="rId7"/>
    <p:sldMasterId id="2147483768" r:id="rId8"/>
    <p:sldMasterId id="2147483780" r:id="rId9"/>
  </p:sldMasterIdLst>
  <p:sldIdLst>
    <p:sldId id="279" r:id="rId10"/>
    <p:sldId id="338" r:id="rId11"/>
    <p:sldId id="258" r:id="rId12"/>
    <p:sldId id="257" r:id="rId13"/>
    <p:sldId id="256" r:id="rId14"/>
    <p:sldId id="259" r:id="rId15"/>
    <p:sldId id="269" r:id="rId16"/>
    <p:sldId id="270" r:id="rId17"/>
    <p:sldId id="260" r:id="rId18"/>
    <p:sldId id="265" r:id="rId19"/>
    <p:sldId id="271" r:id="rId20"/>
    <p:sldId id="261" r:id="rId21"/>
    <p:sldId id="266" r:id="rId22"/>
    <p:sldId id="272" r:id="rId23"/>
    <p:sldId id="273" r:id="rId24"/>
    <p:sldId id="262" r:id="rId25"/>
    <p:sldId id="267" r:id="rId26"/>
    <p:sldId id="274" r:id="rId27"/>
    <p:sldId id="275" r:id="rId28"/>
    <p:sldId id="263" r:id="rId29"/>
    <p:sldId id="268" r:id="rId30"/>
    <p:sldId id="277" r:id="rId31"/>
    <p:sldId id="278" r:id="rId32"/>
    <p:sldId id="276" r:id="rId33"/>
    <p:sldId id="264" r:id="rId34"/>
    <p:sldId id="339" r:id="rId35"/>
  </p:sldIdLst>
  <p:sldSz cx="12192000" cy="6858000"/>
  <p:notesSz cx="7077075" cy="9363075"/>
  <p:embeddedFontLst>
    <p:embeddedFont>
      <p:font typeface="AR CENA" panose="02000000000000000000" pitchFamily="2" charset="0"/>
      <p:regular r:id="rId36"/>
    </p:embeddedFont>
    <p:embeddedFont>
      <p:font typeface="Arial Rounded MT Bold" panose="020F0704030504030204" pitchFamily="34" charset="0"/>
      <p:regular r:id="rId37"/>
    </p:embeddedFont>
    <p:embeddedFont>
      <p:font typeface="Calibri" panose="020F0502020204030204" pitchFamily="34" charset="0"/>
      <p:regular r:id="rId38"/>
      <p:bold r:id="rId39"/>
      <p:italic r:id="rId40"/>
      <p:boldItalic r:id="rId41"/>
    </p:embeddedFont>
    <p:embeddedFont>
      <p:font typeface="Calibri Light" panose="020F0302020204030204" pitchFamily="34" charset="0"/>
      <p:regular r:id="rId42"/>
      <p:italic r:id="rId43"/>
    </p:embeddedFont>
    <p:embeddedFont>
      <p:font typeface="Comic Sans MS" panose="030F0702030302020204" pitchFamily="66" charset="0"/>
      <p:regular r:id="rId44"/>
      <p:bold r:id="rId45"/>
      <p:italic r:id="rId46"/>
      <p:boldItalic r:id="rId47"/>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5572" autoAdjust="0"/>
    <p:restoredTop sz="94660"/>
  </p:normalViewPr>
  <p:slideViewPr>
    <p:cSldViewPr snapToGrid="0">
      <p:cViewPr varScale="1">
        <p:scale>
          <a:sx n="54" d="100"/>
          <a:sy n="54" d="100"/>
        </p:scale>
        <p:origin x="84" y="26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font" Target="fonts/font4.fntdata"/><Relationship Id="rId3" Type="http://schemas.openxmlformats.org/officeDocument/2006/relationships/slideMaster" Target="slideMasters/slideMaster3.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font" Target="fonts/font7.fntdata"/><Relationship Id="rId47" Type="http://schemas.openxmlformats.org/officeDocument/2006/relationships/font" Target="fonts/font12.fntdata"/><Relationship Id="rId50"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font" Target="fonts/font3.fntdata"/><Relationship Id="rId46" Type="http://schemas.openxmlformats.org/officeDocument/2006/relationships/font" Target="fonts/font11.fntdata"/><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41"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font" Target="fonts/font2.fntdata"/><Relationship Id="rId40" Type="http://schemas.openxmlformats.org/officeDocument/2006/relationships/font" Target="fonts/font5.fntdata"/><Relationship Id="rId45" Type="http://schemas.openxmlformats.org/officeDocument/2006/relationships/font" Target="fonts/font10.fntdata"/><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font" Target="fonts/font1.fntdata"/><Relationship Id="rId49" Type="http://schemas.openxmlformats.org/officeDocument/2006/relationships/viewProps" Target="viewProps.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font" Target="fonts/font9.fntdata"/><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font" Target="fonts/font8.fntdata"/><Relationship Id="rId48"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806826D-F553-4026-A78D-941EDC2E9CE5}" type="datetimeFigureOut">
              <a:rPr lang="en-US" smtClean="0"/>
              <a:t>8/3/2019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26EE3A-625F-46DD-9EC5-48D3BC823961}" type="slidenum">
              <a:rPr lang="en-US" smtClean="0"/>
              <a:t>‹#›</a:t>
            </a:fld>
            <a:endParaRPr lang="en-US"/>
          </a:p>
        </p:txBody>
      </p:sp>
    </p:spTree>
    <p:extLst>
      <p:ext uri="{BB962C8B-B14F-4D97-AF65-F5344CB8AC3E}">
        <p14:creationId xmlns:p14="http://schemas.microsoft.com/office/powerpoint/2010/main" val="1698069656"/>
      </p:ext>
    </p:extLst>
  </p:cSld>
  <p:clrMapOvr>
    <a:masterClrMapping/>
  </p:clrMapOvr>
  <mc:AlternateContent xmlns:mc="http://schemas.openxmlformats.org/markup-compatibility/2006" xmlns:p14="http://schemas.microsoft.com/office/powerpoint/2010/main">
    <mc:Choice Requires="p14">
      <p:transition spd="slow" p14:dur="2750">
        <p:strips/>
      </p:transition>
    </mc:Choice>
    <mc:Fallback xmlns="">
      <p:transition spd="slow">
        <p:strip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806826D-F553-4026-A78D-941EDC2E9CE5}" type="datetimeFigureOut">
              <a:rPr lang="en-US" smtClean="0"/>
              <a:t>8/3/2019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26EE3A-625F-46DD-9EC5-48D3BC823961}" type="slidenum">
              <a:rPr lang="en-US" smtClean="0"/>
              <a:t>‹#›</a:t>
            </a:fld>
            <a:endParaRPr lang="en-US"/>
          </a:p>
        </p:txBody>
      </p:sp>
    </p:spTree>
    <p:extLst>
      <p:ext uri="{BB962C8B-B14F-4D97-AF65-F5344CB8AC3E}">
        <p14:creationId xmlns:p14="http://schemas.microsoft.com/office/powerpoint/2010/main" val="1600105432"/>
      </p:ext>
    </p:extLst>
  </p:cSld>
  <p:clrMapOvr>
    <a:masterClrMapping/>
  </p:clrMapOvr>
  <mc:AlternateContent xmlns:mc="http://schemas.openxmlformats.org/markup-compatibility/2006" xmlns:p14="http://schemas.microsoft.com/office/powerpoint/2010/main">
    <mc:Choice Requires="p14">
      <p:transition spd="slow" p14:dur="2750">
        <p:strips/>
      </p:transition>
    </mc:Choice>
    <mc:Fallback xmlns="">
      <p:transition spd="slow">
        <p:strip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806826D-F553-4026-A78D-941EDC2E9CE5}" type="datetimeFigureOut">
              <a:rPr lang="en-US" smtClean="0"/>
              <a:t>8/3/2019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26EE3A-625F-46DD-9EC5-48D3BC823961}" type="slidenum">
              <a:rPr lang="en-US" smtClean="0"/>
              <a:t>‹#›</a:t>
            </a:fld>
            <a:endParaRPr lang="en-US"/>
          </a:p>
        </p:txBody>
      </p:sp>
    </p:spTree>
    <p:extLst>
      <p:ext uri="{BB962C8B-B14F-4D97-AF65-F5344CB8AC3E}">
        <p14:creationId xmlns:p14="http://schemas.microsoft.com/office/powerpoint/2010/main" val="4259254432"/>
      </p:ext>
    </p:extLst>
  </p:cSld>
  <p:clrMapOvr>
    <a:masterClrMapping/>
  </p:clrMapOvr>
  <mc:AlternateContent xmlns:mc="http://schemas.openxmlformats.org/markup-compatibility/2006" xmlns:p14="http://schemas.microsoft.com/office/powerpoint/2010/main">
    <mc:Choice Requires="p14">
      <p:transition spd="slow" p14:dur="2750">
        <p:strips/>
      </p:transition>
    </mc:Choice>
    <mc:Fallback xmlns="">
      <p:transition spd="slow">
        <p:strips/>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806826D-F553-4026-A78D-941EDC2E9CE5}" type="datetimeFigureOut">
              <a:rPr lang="en-US" smtClean="0"/>
              <a:t>8/3/2019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26EE3A-625F-46DD-9EC5-48D3BC823961}" type="slidenum">
              <a:rPr lang="en-US" smtClean="0"/>
              <a:t>‹#›</a:t>
            </a:fld>
            <a:endParaRPr lang="en-US"/>
          </a:p>
        </p:txBody>
      </p:sp>
    </p:spTree>
    <p:extLst>
      <p:ext uri="{BB962C8B-B14F-4D97-AF65-F5344CB8AC3E}">
        <p14:creationId xmlns:p14="http://schemas.microsoft.com/office/powerpoint/2010/main" val="1979950445"/>
      </p:ext>
    </p:extLst>
  </p:cSld>
  <p:clrMapOvr>
    <a:masterClrMapping/>
  </p:clrMapOvr>
  <mc:AlternateContent xmlns:mc="http://schemas.openxmlformats.org/markup-compatibility/2006" xmlns:p14="http://schemas.microsoft.com/office/powerpoint/2010/main">
    <mc:Choice Requires="p14">
      <p:transition spd="slow" p14:dur="2750">
        <p:strips/>
      </p:transition>
    </mc:Choice>
    <mc:Fallback xmlns="">
      <p:transition spd="slow">
        <p:strips/>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806826D-F553-4026-A78D-941EDC2E9CE5}" type="datetimeFigureOut">
              <a:rPr lang="en-US" smtClean="0"/>
              <a:t>8/3/2019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26EE3A-625F-46DD-9EC5-48D3BC823961}" type="slidenum">
              <a:rPr lang="en-US" smtClean="0"/>
              <a:t>‹#›</a:t>
            </a:fld>
            <a:endParaRPr lang="en-US"/>
          </a:p>
        </p:txBody>
      </p:sp>
    </p:spTree>
    <p:extLst>
      <p:ext uri="{BB962C8B-B14F-4D97-AF65-F5344CB8AC3E}">
        <p14:creationId xmlns:p14="http://schemas.microsoft.com/office/powerpoint/2010/main" val="3733498248"/>
      </p:ext>
    </p:extLst>
  </p:cSld>
  <p:clrMapOvr>
    <a:masterClrMapping/>
  </p:clrMapOvr>
  <mc:AlternateContent xmlns:mc="http://schemas.openxmlformats.org/markup-compatibility/2006" xmlns:p14="http://schemas.microsoft.com/office/powerpoint/2010/main">
    <mc:Choice Requires="p14">
      <p:transition spd="slow" p14:dur="2750">
        <p:strips/>
      </p:transition>
    </mc:Choice>
    <mc:Fallback xmlns="">
      <p:transition spd="slow">
        <p:strips/>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806826D-F553-4026-A78D-941EDC2E9CE5}" type="datetimeFigureOut">
              <a:rPr lang="en-US" smtClean="0"/>
              <a:t>8/3/2019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26EE3A-625F-46DD-9EC5-48D3BC823961}" type="slidenum">
              <a:rPr lang="en-US" smtClean="0"/>
              <a:t>‹#›</a:t>
            </a:fld>
            <a:endParaRPr lang="en-US"/>
          </a:p>
        </p:txBody>
      </p:sp>
    </p:spTree>
    <p:extLst>
      <p:ext uri="{BB962C8B-B14F-4D97-AF65-F5344CB8AC3E}">
        <p14:creationId xmlns:p14="http://schemas.microsoft.com/office/powerpoint/2010/main" val="1861211886"/>
      </p:ext>
    </p:extLst>
  </p:cSld>
  <p:clrMapOvr>
    <a:masterClrMapping/>
  </p:clrMapOvr>
  <mc:AlternateContent xmlns:mc="http://schemas.openxmlformats.org/markup-compatibility/2006" xmlns:p14="http://schemas.microsoft.com/office/powerpoint/2010/main">
    <mc:Choice Requires="p14">
      <p:transition spd="slow" p14:dur="2750">
        <p:strips/>
      </p:transition>
    </mc:Choice>
    <mc:Fallback xmlns="">
      <p:transition spd="slow">
        <p:strips/>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806826D-F553-4026-A78D-941EDC2E9CE5}" type="datetimeFigureOut">
              <a:rPr lang="en-US" smtClean="0"/>
              <a:t>8/3/2019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26EE3A-625F-46DD-9EC5-48D3BC823961}" type="slidenum">
              <a:rPr lang="en-US" smtClean="0"/>
              <a:t>‹#›</a:t>
            </a:fld>
            <a:endParaRPr lang="en-US"/>
          </a:p>
        </p:txBody>
      </p:sp>
    </p:spTree>
    <p:extLst>
      <p:ext uri="{BB962C8B-B14F-4D97-AF65-F5344CB8AC3E}">
        <p14:creationId xmlns:p14="http://schemas.microsoft.com/office/powerpoint/2010/main" val="2507214853"/>
      </p:ext>
    </p:extLst>
  </p:cSld>
  <p:clrMapOvr>
    <a:masterClrMapping/>
  </p:clrMapOvr>
  <mc:AlternateContent xmlns:mc="http://schemas.openxmlformats.org/markup-compatibility/2006" xmlns:p14="http://schemas.microsoft.com/office/powerpoint/2010/main">
    <mc:Choice Requires="p14">
      <p:transition spd="slow" p14:dur="2750">
        <p:strips/>
      </p:transition>
    </mc:Choice>
    <mc:Fallback xmlns="">
      <p:transition spd="slow">
        <p:strips/>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806826D-F553-4026-A78D-941EDC2E9CE5}" type="datetimeFigureOut">
              <a:rPr lang="en-US" smtClean="0"/>
              <a:t>8/3/2019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826EE3A-625F-46DD-9EC5-48D3BC823961}" type="slidenum">
              <a:rPr lang="en-US" smtClean="0"/>
              <a:t>‹#›</a:t>
            </a:fld>
            <a:endParaRPr lang="en-US"/>
          </a:p>
        </p:txBody>
      </p:sp>
    </p:spTree>
    <p:extLst>
      <p:ext uri="{BB962C8B-B14F-4D97-AF65-F5344CB8AC3E}">
        <p14:creationId xmlns:p14="http://schemas.microsoft.com/office/powerpoint/2010/main" val="3278058279"/>
      </p:ext>
    </p:extLst>
  </p:cSld>
  <p:clrMapOvr>
    <a:masterClrMapping/>
  </p:clrMapOvr>
  <mc:AlternateContent xmlns:mc="http://schemas.openxmlformats.org/markup-compatibility/2006" xmlns:p14="http://schemas.microsoft.com/office/powerpoint/2010/main">
    <mc:Choice Requires="p14">
      <p:transition spd="slow" p14:dur="2750">
        <p:strips/>
      </p:transition>
    </mc:Choice>
    <mc:Fallback xmlns="">
      <p:transition spd="slow">
        <p:strips/>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806826D-F553-4026-A78D-941EDC2E9CE5}" type="datetimeFigureOut">
              <a:rPr lang="en-US" smtClean="0"/>
              <a:t>8/3/2019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826EE3A-625F-46DD-9EC5-48D3BC823961}" type="slidenum">
              <a:rPr lang="en-US" smtClean="0"/>
              <a:t>‹#›</a:t>
            </a:fld>
            <a:endParaRPr lang="en-US"/>
          </a:p>
        </p:txBody>
      </p:sp>
    </p:spTree>
    <p:extLst>
      <p:ext uri="{BB962C8B-B14F-4D97-AF65-F5344CB8AC3E}">
        <p14:creationId xmlns:p14="http://schemas.microsoft.com/office/powerpoint/2010/main" val="1727342598"/>
      </p:ext>
    </p:extLst>
  </p:cSld>
  <p:clrMapOvr>
    <a:masterClrMapping/>
  </p:clrMapOvr>
  <mc:AlternateContent xmlns:mc="http://schemas.openxmlformats.org/markup-compatibility/2006" xmlns:p14="http://schemas.microsoft.com/office/powerpoint/2010/main">
    <mc:Choice Requires="p14">
      <p:transition spd="slow" p14:dur="2750">
        <p:strips/>
      </p:transition>
    </mc:Choice>
    <mc:Fallback xmlns="">
      <p:transition spd="slow">
        <p:strips/>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06826D-F553-4026-A78D-941EDC2E9CE5}" type="datetimeFigureOut">
              <a:rPr lang="en-US" smtClean="0"/>
              <a:t>8/3/2019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826EE3A-625F-46DD-9EC5-48D3BC823961}" type="slidenum">
              <a:rPr lang="en-US" smtClean="0"/>
              <a:t>‹#›</a:t>
            </a:fld>
            <a:endParaRPr lang="en-US"/>
          </a:p>
        </p:txBody>
      </p:sp>
    </p:spTree>
    <p:extLst>
      <p:ext uri="{BB962C8B-B14F-4D97-AF65-F5344CB8AC3E}">
        <p14:creationId xmlns:p14="http://schemas.microsoft.com/office/powerpoint/2010/main" val="2872283531"/>
      </p:ext>
    </p:extLst>
  </p:cSld>
  <p:clrMapOvr>
    <a:masterClrMapping/>
  </p:clrMapOvr>
  <mc:AlternateContent xmlns:mc="http://schemas.openxmlformats.org/markup-compatibility/2006" xmlns:p14="http://schemas.microsoft.com/office/powerpoint/2010/main">
    <mc:Choice Requires="p14">
      <p:transition spd="slow" p14:dur="2750">
        <p:strips/>
      </p:transition>
    </mc:Choice>
    <mc:Fallback xmlns="">
      <p:transition spd="slow">
        <p:strips/>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806826D-F553-4026-A78D-941EDC2E9CE5}" type="datetimeFigureOut">
              <a:rPr lang="en-US" smtClean="0"/>
              <a:t>8/3/2019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26EE3A-625F-46DD-9EC5-48D3BC823961}" type="slidenum">
              <a:rPr lang="en-US" smtClean="0"/>
              <a:t>‹#›</a:t>
            </a:fld>
            <a:endParaRPr lang="en-US"/>
          </a:p>
        </p:txBody>
      </p:sp>
    </p:spTree>
    <p:extLst>
      <p:ext uri="{BB962C8B-B14F-4D97-AF65-F5344CB8AC3E}">
        <p14:creationId xmlns:p14="http://schemas.microsoft.com/office/powerpoint/2010/main" val="199048931"/>
      </p:ext>
    </p:extLst>
  </p:cSld>
  <p:clrMapOvr>
    <a:masterClrMapping/>
  </p:clrMapOvr>
  <mc:AlternateContent xmlns:mc="http://schemas.openxmlformats.org/markup-compatibility/2006" xmlns:p14="http://schemas.microsoft.com/office/powerpoint/2010/main">
    <mc:Choice Requires="p14">
      <p:transition spd="slow" p14:dur="2750">
        <p:strips/>
      </p:transition>
    </mc:Choice>
    <mc:Fallback xmlns="">
      <p:transition spd="slow">
        <p:strip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806826D-F553-4026-A78D-941EDC2E9CE5}" type="datetimeFigureOut">
              <a:rPr lang="en-US" smtClean="0"/>
              <a:t>8/3/2019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26EE3A-625F-46DD-9EC5-48D3BC823961}" type="slidenum">
              <a:rPr lang="en-US" smtClean="0"/>
              <a:t>‹#›</a:t>
            </a:fld>
            <a:endParaRPr lang="en-US"/>
          </a:p>
        </p:txBody>
      </p:sp>
    </p:spTree>
    <p:extLst>
      <p:ext uri="{BB962C8B-B14F-4D97-AF65-F5344CB8AC3E}">
        <p14:creationId xmlns:p14="http://schemas.microsoft.com/office/powerpoint/2010/main" val="242216971"/>
      </p:ext>
    </p:extLst>
  </p:cSld>
  <p:clrMapOvr>
    <a:masterClrMapping/>
  </p:clrMapOvr>
  <mc:AlternateContent xmlns:mc="http://schemas.openxmlformats.org/markup-compatibility/2006" xmlns:p14="http://schemas.microsoft.com/office/powerpoint/2010/main">
    <mc:Choice Requires="p14">
      <p:transition spd="slow" p14:dur="2750">
        <p:strips/>
      </p:transition>
    </mc:Choice>
    <mc:Fallback xmlns="">
      <p:transition spd="slow">
        <p:strips/>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806826D-F553-4026-A78D-941EDC2E9CE5}" type="datetimeFigureOut">
              <a:rPr lang="en-US" smtClean="0"/>
              <a:t>8/3/2019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26EE3A-625F-46DD-9EC5-48D3BC823961}" type="slidenum">
              <a:rPr lang="en-US" smtClean="0"/>
              <a:t>‹#›</a:t>
            </a:fld>
            <a:endParaRPr lang="en-US"/>
          </a:p>
        </p:txBody>
      </p:sp>
    </p:spTree>
    <p:extLst>
      <p:ext uri="{BB962C8B-B14F-4D97-AF65-F5344CB8AC3E}">
        <p14:creationId xmlns:p14="http://schemas.microsoft.com/office/powerpoint/2010/main" val="3196881971"/>
      </p:ext>
    </p:extLst>
  </p:cSld>
  <p:clrMapOvr>
    <a:masterClrMapping/>
  </p:clrMapOvr>
  <mc:AlternateContent xmlns:mc="http://schemas.openxmlformats.org/markup-compatibility/2006" xmlns:p14="http://schemas.microsoft.com/office/powerpoint/2010/main">
    <mc:Choice Requires="p14">
      <p:transition spd="slow" p14:dur="2750">
        <p:strips/>
      </p:transition>
    </mc:Choice>
    <mc:Fallback xmlns="">
      <p:transition spd="slow">
        <p:strips/>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806826D-F553-4026-A78D-941EDC2E9CE5}" type="datetimeFigureOut">
              <a:rPr lang="en-US" smtClean="0"/>
              <a:t>8/3/2019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26EE3A-625F-46DD-9EC5-48D3BC823961}" type="slidenum">
              <a:rPr lang="en-US" smtClean="0"/>
              <a:t>‹#›</a:t>
            </a:fld>
            <a:endParaRPr lang="en-US"/>
          </a:p>
        </p:txBody>
      </p:sp>
    </p:spTree>
    <p:extLst>
      <p:ext uri="{BB962C8B-B14F-4D97-AF65-F5344CB8AC3E}">
        <p14:creationId xmlns:p14="http://schemas.microsoft.com/office/powerpoint/2010/main" val="1011219553"/>
      </p:ext>
    </p:extLst>
  </p:cSld>
  <p:clrMapOvr>
    <a:masterClrMapping/>
  </p:clrMapOvr>
  <mc:AlternateContent xmlns:mc="http://schemas.openxmlformats.org/markup-compatibility/2006" xmlns:p14="http://schemas.microsoft.com/office/powerpoint/2010/main">
    <mc:Choice Requires="p14">
      <p:transition spd="slow" p14:dur="2750">
        <p:strips/>
      </p:transition>
    </mc:Choice>
    <mc:Fallback xmlns="">
      <p:transition spd="slow">
        <p:strips/>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806826D-F553-4026-A78D-941EDC2E9CE5}" type="datetimeFigureOut">
              <a:rPr lang="en-US" smtClean="0"/>
              <a:t>8/3/2019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26EE3A-625F-46DD-9EC5-48D3BC823961}" type="slidenum">
              <a:rPr lang="en-US" smtClean="0"/>
              <a:t>‹#›</a:t>
            </a:fld>
            <a:endParaRPr lang="en-US"/>
          </a:p>
        </p:txBody>
      </p:sp>
    </p:spTree>
    <p:extLst>
      <p:ext uri="{BB962C8B-B14F-4D97-AF65-F5344CB8AC3E}">
        <p14:creationId xmlns:p14="http://schemas.microsoft.com/office/powerpoint/2010/main" val="1023910177"/>
      </p:ext>
    </p:extLst>
  </p:cSld>
  <p:clrMapOvr>
    <a:masterClrMapping/>
  </p:clrMapOvr>
  <mc:AlternateContent xmlns:mc="http://schemas.openxmlformats.org/markup-compatibility/2006" xmlns:p14="http://schemas.microsoft.com/office/powerpoint/2010/main">
    <mc:Choice Requires="p14">
      <p:transition spd="slow" p14:dur="2750">
        <p:strips/>
      </p:transition>
    </mc:Choice>
    <mc:Fallback xmlns="">
      <p:transition spd="slow">
        <p:strips/>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806826D-F553-4026-A78D-941EDC2E9CE5}" type="datetimeFigureOut">
              <a:rPr lang="en-US" smtClean="0"/>
              <a:t>8/3/2019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26EE3A-625F-46DD-9EC5-48D3BC823961}" type="slidenum">
              <a:rPr lang="en-US" smtClean="0"/>
              <a:t>‹#›</a:t>
            </a:fld>
            <a:endParaRPr lang="en-US"/>
          </a:p>
        </p:txBody>
      </p:sp>
    </p:spTree>
    <p:extLst>
      <p:ext uri="{BB962C8B-B14F-4D97-AF65-F5344CB8AC3E}">
        <p14:creationId xmlns:p14="http://schemas.microsoft.com/office/powerpoint/2010/main" val="689910724"/>
      </p:ext>
    </p:extLst>
  </p:cSld>
  <p:clrMapOvr>
    <a:masterClrMapping/>
  </p:clrMapOvr>
  <mc:AlternateContent xmlns:mc="http://schemas.openxmlformats.org/markup-compatibility/2006" xmlns:p14="http://schemas.microsoft.com/office/powerpoint/2010/main">
    <mc:Choice Requires="p14">
      <p:transition spd="slow" p14:dur="2750">
        <p:strips/>
      </p:transition>
    </mc:Choice>
    <mc:Fallback xmlns="">
      <p:transition spd="slow">
        <p:strips/>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806826D-F553-4026-A78D-941EDC2E9CE5}" type="datetimeFigureOut">
              <a:rPr lang="en-US" smtClean="0"/>
              <a:t>8/3/2019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26EE3A-625F-46DD-9EC5-48D3BC823961}" type="slidenum">
              <a:rPr lang="en-US" smtClean="0"/>
              <a:t>‹#›</a:t>
            </a:fld>
            <a:endParaRPr lang="en-US"/>
          </a:p>
        </p:txBody>
      </p:sp>
    </p:spTree>
    <p:extLst>
      <p:ext uri="{BB962C8B-B14F-4D97-AF65-F5344CB8AC3E}">
        <p14:creationId xmlns:p14="http://schemas.microsoft.com/office/powerpoint/2010/main" val="3082596382"/>
      </p:ext>
    </p:extLst>
  </p:cSld>
  <p:clrMapOvr>
    <a:masterClrMapping/>
  </p:clrMapOvr>
  <mc:AlternateContent xmlns:mc="http://schemas.openxmlformats.org/markup-compatibility/2006" xmlns:p14="http://schemas.microsoft.com/office/powerpoint/2010/main">
    <mc:Choice Requires="p14">
      <p:transition spd="slow" p14:dur="2750">
        <p:strips/>
      </p:transition>
    </mc:Choice>
    <mc:Fallback xmlns="">
      <p:transition spd="slow">
        <p:strips/>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806826D-F553-4026-A78D-941EDC2E9CE5}" type="datetimeFigureOut">
              <a:rPr lang="en-US" smtClean="0"/>
              <a:t>8/3/2019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26EE3A-625F-46DD-9EC5-48D3BC823961}" type="slidenum">
              <a:rPr lang="en-US" smtClean="0"/>
              <a:t>‹#›</a:t>
            </a:fld>
            <a:endParaRPr lang="en-US"/>
          </a:p>
        </p:txBody>
      </p:sp>
    </p:spTree>
    <p:extLst>
      <p:ext uri="{BB962C8B-B14F-4D97-AF65-F5344CB8AC3E}">
        <p14:creationId xmlns:p14="http://schemas.microsoft.com/office/powerpoint/2010/main" val="2099416403"/>
      </p:ext>
    </p:extLst>
  </p:cSld>
  <p:clrMapOvr>
    <a:masterClrMapping/>
  </p:clrMapOvr>
  <mc:AlternateContent xmlns:mc="http://schemas.openxmlformats.org/markup-compatibility/2006" xmlns:p14="http://schemas.microsoft.com/office/powerpoint/2010/main">
    <mc:Choice Requires="p14">
      <p:transition spd="slow" p14:dur="2750">
        <p:strips/>
      </p:transition>
    </mc:Choice>
    <mc:Fallback xmlns="">
      <p:transition spd="slow">
        <p:strips/>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806826D-F553-4026-A78D-941EDC2E9CE5}" type="datetimeFigureOut">
              <a:rPr lang="en-US" smtClean="0"/>
              <a:t>8/3/2019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26EE3A-625F-46DD-9EC5-48D3BC823961}" type="slidenum">
              <a:rPr lang="en-US" smtClean="0"/>
              <a:t>‹#›</a:t>
            </a:fld>
            <a:endParaRPr lang="en-US"/>
          </a:p>
        </p:txBody>
      </p:sp>
    </p:spTree>
    <p:extLst>
      <p:ext uri="{BB962C8B-B14F-4D97-AF65-F5344CB8AC3E}">
        <p14:creationId xmlns:p14="http://schemas.microsoft.com/office/powerpoint/2010/main" val="2337123809"/>
      </p:ext>
    </p:extLst>
  </p:cSld>
  <p:clrMapOvr>
    <a:masterClrMapping/>
  </p:clrMapOvr>
  <mc:AlternateContent xmlns:mc="http://schemas.openxmlformats.org/markup-compatibility/2006" xmlns:p14="http://schemas.microsoft.com/office/powerpoint/2010/main">
    <mc:Choice Requires="p14">
      <p:transition spd="slow" p14:dur="2750">
        <p:strips/>
      </p:transition>
    </mc:Choice>
    <mc:Fallback xmlns="">
      <p:transition spd="slow">
        <p:strips/>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806826D-F553-4026-A78D-941EDC2E9CE5}" type="datetimeFigureOut">
              <a:rPr lang="en-US" smtClean="0"/>
              <a:t>8/3/2019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826EE3A-625F-46DD-9EC5-48D3BC823961}" type="slidenum">
              <a:rPr lang="en-US" smtClean="0"/>
              <a:t>‹#›</a:t>
            </a:fld>
            <a:endParaRPr lang="en-US"/>
          </a:p>
        </p:txBody>
      </p:sp>
    </p:spTree>
    <p:extLst>
      <p:ext uri="{BB962C8B-B14F-4D97-AF65-F5344CB8AC3E}">
        <p14:creationId xmlns:p14="http://schemas.microsoft.com/office/powerpoint/2010/main" val="3908951865"/>
      </p:ext>
    </p:extLst>
  </p:cSld>
  <p:clrMapOvr>
    <a:masterClrMapping/>
  </p:clrMapOvr>
  <mc:AlternateContent xmlns:mc="http://schemas.openxmlformats.org/markup-compatibility/2006" xmlns:p14="http://schemas.microsoft.com/office/powerpoint/2010/main">
    <mc:Choice Requires="p14">
      <p:transition spd="slow" p14:dur="2750">
        <p:strips/>
      </p:transition>
    </mc:Choice>
    <mc:Fallback xmlns="">
      <p:transition spd="slow">
        <p:strips/>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806826D-F553-4026-A78D-941EDC2E9CE5}" type="datetimeFigureOut">
              <a:rPr lang="en-US" smtClean="0"/>
              <a:t>8/3/2019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826EE3A-625F-46DD-9EC5-48D3BC823961}" type="slidenum">
              <a:rPr lang="en-US" smtClean="0"/>
              <a:t>‹#›</a:t>
            </a:fld>
            <a:endParaRPr lang="en-US"/>
          </a:p>
        </p:txBody>
      </p:sp>
    </p:spTree>
    <p:extLst>
      <p:ext uri="{BB962C8B-B14F-4D97-AF65-F5344CB8AC3E}">
        <p14:creationId xmlns:p14="http://schemas.microsoft.com/office/powerpoint/2010/main" val="2598931105"/>
      </p:ext>
    </p:extLst>
  </p:cSld>
  <p:clrMapOvr>
    <a:masterClrMapping/>
  </p:clrMapOvr>
  <mc:AlternateContent xmlns:mc="http://schemas.openxmlformats.org/markup-compatibility/2006" xmlns:p14="http://schemas.microsoft.com/office/powerpoint/2010/main">
    <mc:Choice Requires="p14">
      <p:transition spd="slow" p14:dur="2750">
        <p:strips/>
      </p:transition>
    </mc:Choice>
    <mc:Fallback xmlns="">
      <p:transition spd="slow">
        <p:strips/>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06826D-F553-4026-A78D-941EDC2E9CE5}" type="datetimeFigureOut">
              <a:rPr lang="en-US" smtClean="0"/>
              <a:t>8/3/2019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826EE3A-625F-46DD-9EC5-48D3BC823961}" type="slidenum">
              <a:rPr lang="en-US" smtClean="0"/>
              <a:t>‹#›</a:t>
            </a:fld>
            <a:endParaRPr lang="en-US"/>
          </a:p>
        </p:txBody>
      </p:sp>
    </p:spTree>
    <p:extLst>
      <p:ext uri="{BB962C8B-B14F-4D97-AF65-F5344CB8AC3E}">
        <p14:creationId xmlns:p14="http://schemas.microsoft.com/office/powerpoint/2010/main" val="1073011314"/>
      </p:ext>
    </p:extLst>
  </p:cSld>
  <p:clrMapOvr>
    <a:masterClrMapping/>
  </p:clrMapOvr>
  <mc:AlternateContent xmlns:mc="http://schemas.openxmlformats.org/markup-compatibility/2006" xmlns:p14="http://schemas.microsoft.com/office/powerpoint/2010/main">
    <mc:Choice Requires="p14">
      <p:transition spd="slow" p14:dur="2750">
        <p:strips/>
      </p:transition>
    </mc:Choice>
    <mc:Fallback xmlns="">
      <p:transition spd="slow">
        <p:strip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806826D-F553-4026-A78D-941EDC2E9CE5}" type="datetimeFigureOut">
              <a:rPr lang="en-US" smtClean="0"/>
              <a:t>8/3/2019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26EE3A-625F-46DD-9EC5-48D3BC823961}" type="slidenum">
              <a:rPr lang="en-US" smtClean="0"/>
              <a:t>‹#›</a:t>
            </a:fld>
            <a:endParaRPr lang="en-US"/>
          </a:p>
        </p:txBody>
      </p:sp>
    </p:spTree>
    <p:extLst>
      <p:ext uri="{BB962C8B-B14F-4D97-AF65-F5344CB8AC3E}">
        <p14:creationId xmlns:p14="http://schemas.microsoft.com/office/powerpoint/2010/main" val="2055709813"/>
      </p:ext>
    </p:extLst>
  </p:cSld>
  <p:clrMapOvr>
    <a:masterClrMapping/>
  </p:clrMapOvr>
  <mc:AlternateContent xmlns:mc="http://schemas.openxmlformats.org/markup-compatibility/2006" xmlns:p14="http://schemas.microsoft.com/office/powerpoint/2010/main">
    <mc:Choice Requires="p14">
      <p:transition spd="slow" p14:dur="2750">
        <p:strips/>
      </p:transition>
    </mc:Choice>
    <mc:Fallback xmlns="">
      <p:transition spd="slow">
        <p:strips/>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806826D-F553-4026-A78D-941EDC2E9CE5}" type="datetimeFigureOut">
              <a:rPr lang="en-US" smtClean="0"/>
              <a:t>8/3/2019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26EE3A-625F-46DD-9EC5-48D3BC823961}" type="slidenum">
              <a:rPr lang="en-US" smtClean="0"/>
              <a:t>‹#›</a:t>
            </a:fld>
            <a:endParaRPr lang="en-US"/>
          </a:p>
        </p:txBody>
      </p:sp>
    </p:spTree>
    <p:extLst>
      <p:ext uri="{BB962C8B-B14F-4D97-AF65-F5344CB8AC3E}">
        <p14:creationId xmlns:p14="http://schemas.microsoft.com/office/powerpoint/2010/main" val="3036297192"/>
      </p:ext>
    </p:extLst>
  </p:cSld>
  <p:clrMapOvr>
    <a:masterClrMapping/>
  </p:clrMapOvr>
  <mc:AlternateContent xmlns:mc="http://schemas.openxmlformats.org/markup-compatibility/2006" xmlns:p14="http://schemas.microsoft.com/office/powerpoint/2010/main">
    <mc:Choice Requires="p14">
      <p:transition spd="slow" p14:dur="2750">
        <p:strips/>
      </p:transition>
    </mc:Choice>
    <mc:Fallback xmlns="">
      <p:transition spd="slow">
        <p:strips/>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806826D-F553-4026-A78D-941EDC2E9CE5}" type="datetimeFigureOut">
              <a:rPr lang="en-US" smtClean="0"/>
              <a:t>8/3/2019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26EE3A-625F-46DD-9EC5-48D3BC823961}" type="slidenum">
              <a:rPr lang="en-US" smtClean="0"/>
              <a:t>‹#›</a:t>
            </a:fld>
            <a:endParaRPr lang="en-US"/>
          </a:p>
        </p:txBody>
      </p:sp>
    </p:spTree>
    <p:extLst>
      <p:ext uri="{BB962C8B-B14F-4D97-AF65-F5344CB8AC3E}">
        <p14:creationId xmlns:p14="http://schemas.microsoft.com/office/powerpoint/2010/main" val="373721598"/>
      </p:ext>
    </p:extLst>
  </p:cSld>
  <p:clrMapOvr>
    <a:masterClrMapping/>
  </p:clrMapOvr>
  <mc:AlternateContent xmlns:mc="http://schemas.openxmlformats.org/markup-compatibility/2006" xmlns:p14="http://schemas.microsoft.com/office/powerpoint/2010/main">
    <mc:Choice Requires="p14">
      <p:transition spd="slow" p14:dur="2750">
        <p:strips/>
      </p:transition>
    </mc:Choice>
    <mc:Fallback xmlns="">
      <p:transition spd="slow">
        <p:strips/>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806826D-F553-4026-A78D-941EDC2E9CE5}" type="datetimeFigureOut">
              <a:rPr lang="en-US" smtClean="0"/>
              <a:t>8/3/2019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26EE3A-625F-46DD-9EC5-48D3BC823961}" type="slidenum">
              <a:rPr lang="en-US" smtClean="0"/>
              <a:t>‹#›</a:t>
            </a:fld>
            <a:endParaRPr lang="en-US"/>
          </a:p>
        </p:txBody>
      </p:sp>
    </p:spTree>
    <p:extLst>
      <p:ext uri="{BB962C8B-B14F-4D97-AF65-F5344CB8AC3E}">
        <p14:creationId xmlns:p14="http://schemas.microsoft.com/office/powerpoint/2010/main" val="1473970078"/>
      </p:ext>
    </p:extLst>
  </p:cSld>
  <p:clrMapOvr>
    <a:masterClrMapping/>
  </p:clrMapOvr>
  <mc:AlternateContent xmlns:mc="http://schemas.openxmlformats.org/markup-compatibility/2006" xmlns:p14="http://schemas.microsoft.com/office/powerpoint/2010/main">
    <mc:Choice Requires="p14">
      <p:transition spd="slow" p14:dur="2750">
        <p:strips/>
      </p:transition>
    </mc:Choice>
    <mc:Fallback xmlns="">
      <p:transition spd="slow">
        <p:strips/>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806826D-F553-4026-A78D-941EDC2E9CE5}" type="datetimeFigureOut">
              <a:rPr lang="en-US" smtClean="0"/>
              <a:t>8/3/2019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26EE3A-625F-46DD-9EC5-48D3BC823961}" type="slidenum">
              <a:rPr lang="en-US" smtClean="0"/>
              <a:t>‹#›</a:t>
            </a:fld>
            <a:endParaRPr lang="en-US"/>
          </a:p>
        </p:txBody>
      </p:sp>
    </p:spTree>
    <p:extLst>
      <p:ext uri="{BB962C8B-B14F-4D97-AF65-F5344CB8AC3E}">
        <p14:creationId xmlns:p14="http://schemas.microsoft.com/office/powerpoint/2010/main" val="3789212942"/>
      </p:ext>
    </p:extLst>
  </p:cSld>
  <p:clrMapOvr>
    <a:masterClrMapping/>
  </p:clrMapOvr>
  <mc:AlternateContent xmlns:mc="http://schemas.openxmlformats.org/markup-compatibility/2006" xmlns:p14="http://schemas.microsoft.com/office/powerpoint/2010/main">
    <mc:Choice Requires="p14">
      <p:transition spd="slow" p14:dur="2750">
        <p:strips/>
      </p:transition>
    </mc:Choice>
    <mc:Fallback xmlns="">
      <p:transition spd="slow">
        <p:strips/>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D099CC0-6ABF-462D-96EA-7235282C23FE}" type="datetimeFigureOut">
              <a:rPr lang="en-US" smtClean="0"/>
              <a:t>8/3/2019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5C16E-1559-4077-82F3-B215D244207A}" type="slidenum">
              <a:rPr lang="en-US" smtClean="0"/>
              <a:t>‹#›</a:t>
            </a:fld>
            <a:endParaRPr lang="en-US"/>
          </a:p>
        </p:txBody>
      </p:sp>
    </p:spTree>
    <p:extLst>
      <p:ext uri="{BB962C8B-B14F-4D97-AF65-F5344CB8AC3E}">
        <p14:creationId xmlns:p14="http://schemas.microsoft.com/office/powerpoint/2010/main" val="3331120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D099CC0-6ABF-462D-96EA-7235282C23FE}" type="datetimeFigureOut">
              <a:rPr lang="en-US" smtClean="0"/>
              <a:t>8/3/2019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5C16E-1559-4077-82F3-B215D244207A}" type="slidenum">
              <a:rPr lang="en-US" smtClean="0"/>
              <a:t>‹#›</a:t>
            </a:fld>
            <a:endParaRPr lang="en-US"/>
          </a:p>
        </p:txBody>
      </p:sp>
    </p:spTree>
    <p:extLst>
      <p:ext uri="{BB962C8B-B14F-4D97-AF65-F5344CB8AC3E}">
        <p14:creationId xmlns:p14="http://schemas.microsoft.com/office/powerpoint/2010/main" val="15939280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D099CC0-6ABF-462D-96EA-7235282C23FE}" type="datetimeFigureOut">
              <a:rPr lang="en-US" smtClean="0"/>
              <a:t>8/3/2019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5C16E-1559-4077-82F3-B215D244207A}" type="slidenum">
              <a:rPr lang="en-US" smtClean="0"/>
              <a:t>‹#›</a:t>
            </a:fld>
            <a:endParaRPr lang="en-US"/>
          </a:p>
        </p:txBody>
      </p:sp>
    </p:spTree>
    <p:extLst>
      <p:ext uri="{BB962C8B-B14F-4D97-AF65-F5344CB8AC3E}">
        <p14:creationId xmlns:p14="http://schemas.microsoft.com/office/powerpoint/2010/main" val="30568866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D099CC0-6ABF-462D-96EA-7235282C23FE}" type="datetimeFigureOut">
              <a:rPr lang="en-US" smtClean="0"/>
              <a:t>8/3/2019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5C16E-1559-4077-82F3-B215D244207A}" type="slidenum">
              <a:rPr lang="en-US" smtClean="0"/>
              <a:t>‹#›</a:t>
            </a:fld>
            <a:endParaRPr lang="en-US"/>
          </a:p>
        </p:txBody>
      </p:sp>
    </p:spTree>
    <p:extLst>
      <p:ext uri="{BB962C8B-B14F-4D97-AF65-F5344CB8AC3E}">
        <p14:creationId xmlns:p14="http://schemas.microsoft.com/office/powerpoint/2010/main" val="25943773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D099CC0-6ABF-462D-96EA-7235282C23FE}" type="datetimeFigureOut">
              <a:rPr lang="en-US" smtClean="0"/>
              <a:t>8/3/2019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55C16E-1559-4077-82F3-B215D244207A}" type="slidenum">
              <a:rPr lang="en-US" smtClean="0"/>
              <a:t>‹#›</a:t>
            </a:fld>
            <a:endParaRPr lang="en-US"/>
          </a:p>
        </p:txBody>
      </p:sp>
    </p:spTree>
    <p:extLst>
      <p:ext uri="{BB962C8B-B14F-4D97-AF65-F5344CB8AC3E}">
        <p14:creationId xmlns:p14="http://schemas.microsoft.com/office/powerpoint/2010/main" val="39143720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D099CC0-6ABF-462D-96EA-7235282C23FE}" type="datetimeFigureOut">
              <a:rPr lang="en-US" smtClean="0"/>
              <a:t>8/3/2019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55C16E-1559-4077-82F3-B215D244207A}" type="slidenum">
              <a:rPr lang="en-US" smtClean="0"/>
              <a:t>‹#›</a:t>
            </a:fld>
            <a:endParaRPr lang="en-US"/>
          </a:p>
        </p:txBody>
      </p:sp>
    </p:spTree>
    <p:extLst>
      <p:ext uri="{BB962C8B-B14F-4D97-AF65-F5344CB8AC3E}">
        <p14:creationId xmlns:p14="http://schemas.microsoft.com/office/powerpoint/2010/main" val="42053917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806826D-F553-4026-A78D-941EDC2E9CE5}" type="datetimeFigureOut">
              <a:rPr lang="en-US" smtClean="0"/>
              <a:t>8/3/2019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26EE3A-625F-46DD-9EC5-48D3BC823961}" type="slidenum">
              <a:rPr lang="en-US" smtClean="0"/>
              <a:t>‹#›</a:t>
            </a:fld>
            <a:endParaRPr lang="en-US"/>
          </a:p>
        </p:txBody>
      </p:sp>
    </p:spTree>
    <p:extLst>
      <p:ext uri="{BB962C8B-B14F-4D97-AF65-F5344CB8AC3E}">
        <p14:creationId xmlns:p14="http://schemas.microsoft.com/office/powerpoint/2010/main" val="343598084"/>
      </p:ext>
    </p:extLst>
  </p:cSld>
  <p:clrMapOvr>
    <a:masterClrMapping/>
  </p:clrMapOvr>
  <mc:AlternateContent xmlns:mc="http://schemas.openxmlformats.org/markup-compatibility/2006" xmlns:p14="http://schemas.microsoft.com/office/powerpoint/2010/main">
    <mc:Choice Requires="p14">
      <p:transition spd="slow" p14:dur="2750">
        <p:strips/>
      </p:transition>
    </mc:Choice>
    <mc:Fallback xmlns="">
      <p:transition spd="slow">
        <p:strips/>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099CC0-6ABF-462D-96EA-7235282C23FE}" type="datetimeFigureOut">
              <a:rPr lang="en-US" smtClean="0"/>
              <a:t>8/3/2019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55C16E-1559-4077-82F3-B215D244207A}" type="slidenum">
              <a:rPr lang="en-US" smtClean="0"/>
              <a:t>‹#›</a:t>
            </a:fld>
            <a:endParaRPr lang="en-US"/>
          </a:p>
        </p:txBody>
      </p:sp>
    </p:spTree>
    <p:extLst>
      <p:ext uri="{BB962C8B-B14F-4D97-AF65-F5344CB8AC3E}">
        <p14:creationId xmlns:p14="http://schemas.microsoft.com/office/powerpoint/2010/main" val="23449891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D099CC0-6ABF-462D-96EA-7235282C23FE}" type="datetimeFigureOut">
              <a:rPr lang="en-US" smtClean="0"/>
              <a:t>8/3/2019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5C16E-1559-4077-82F3-B215D244207A}" type="slidenum">
              <a:rPr lang="en-US" smtClean="0"/>
              <a:t>‹#›</a:t>
            </a:fld>
            <a:endParaRPr lang="en-US"/>
          </a:p>
        </p:txBody>
      </p:sp>
    </p:spTree>
    <p:extLst>
      <p:ext uri="{BB962C8B-B14F-4D97-AF65-F5344CB8AC3E}">
        <p14:creationId xmlns:p14="http://schemas.microsoft.com/office/powerpoint/2010/main" val="34948927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D099CC0-6ABF-462D-96EA-7235282C23FE}" type="datetimeFigureOut">
              <a:rPr lang="en-US" smtClean="0"/>
              <a:t>8/3/2019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5C16E-1559-4077-82F3-B215D244207A}" type="slidenum">
              <a:rPr lang="en-US" smtClean="0"/>
              <a:t>‹#›</a:t>
            </a:fld>
            <a:endParaRPr lang="en-US"/>
          </a:p>
        </p:txBody>
      </p:sp>
    </p:spTree>
    <p:extLst>
      <p:ext uri="{BB962C8B-B14F-4D97-AF65-F5344CB8AC3E}">
        <p14:creationId xmlns:p14="http://schemas.microsoft.com/office/powerpoint/2010/main" val="21625212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D099CC0-6ABF-462D-96EA-7235282C23FE}" type="datetimeFigureOut">
              <a:rPr lang="en-US" smtClean="0"/>
              <a:t>8/3/2019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5C16E-1559-4077-82F3-B215D244207A}" type="slidenum">
              <a:rPr lang="en-US" smtClean="0"/>
              <a:t>‹#›</a:t>
            </a:fld>
            <a:endParaRPr lang="en-US"/>
          </a:p>
        </p:txBody>
      </p:sp>
    </p:spTree>
    <p:extLst>
      <p:ext uri="{BB962C8B-B14F-4D97-AF65-F5344CB8AC3E}">
        <p14:creationId xmlns:p14="http://schemas.microsoft.com/office/powerpoint/2010/main" val="9545194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D099CC0-6ABF-462D-96EA-7235282C23FE}" type="datetimeFigureOut">
              <a:rPr lang="en-US" smtClean="0"/>
              <a:t>8/3/2019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5C16E-1559-4077-82F3-B215D244207A}" type="slidenum">
              <a:rPr lang="en-US" smtClean="0"/>
              <a:t>‹#›</a:t>
            </a:fld>
            <a:endParaRPr lang="en-US"/>
          </a:p>
        </p:txBody>
      </p:sp>
    </p:spTree>
    <p:extLst>
      <p:ext uri="{BB962C8B-B14F-4D97-AF65-F5344CB8AC3E}">
        <p14:creationId xmlns:p14="http://schemas.microsoft.com/office/powerpoint/2010/main" val="19102134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806826D-F553-4026-A78D-941EDC2E9CE5}" type="datetimeFigureOut">
              <a:rPr lang="en-US" smtClean="0"/>
              <a:t>8/3/2019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26EE3A-625F-46DD-9EC5-48D3BC823961}" type="slidenum">
              <a:rPr lang="en-US" smtClean="0"/>
              <a:t>‹#›</a:t>
            </a:fld>
            <a:endParaRPr lang="en-US"/>
          </a:p>
        </p:txBody>
      </p:sp>
    </p:spTree>
    <p:extLst>
      <p:ext uri="{BB962C8B-B14F-4D97-AF65-F5344CB8AC3E}">
        <p14:creationId xmlns:p14="http://schemas.microsoft.com/office/powerpoint/2010/main" val="562907365"/>
      </p:ext>
    </p:extLst>
  </p:cSld>
  <p:clrMapOvr>
    <a:masterClrMapping/>
  </p:clrMapOvr>
  <mc:AlternateContent xmlns:mc="http://schemas.openxmlformats.org/markup-compatibility/2006" xmlns:p14="http://schemas.microsoft.com/office/powerpoint/2010/main">
    <mc:Choice Requires="p14">
      <p:transition spd="slow" p14:dur="2750">
        <p:strips/>
      </p:transition>
    </mc:Choice>
    <mc:Fallback xmlns="">
      <p:transition spd="slow">
        <p:strips/>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806826D-F553-4026-A78D-941EDC2E9CE5}" type="datetimeFigureOut">
              <a:rPr lang="en-US" smtClean="0"/>
              <a:t>8/3/2019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26EE3A-625F-46DD-9EC5-48D3BC823961}" type="slidenum">
              <a:rPr lang="en-US" smtClean="0"/>
              <a:t>‹#›</a:t>
            </a:fld>
            <a:endParaRPr lang="en-US"/>
          </a:p>
        </p:txBody>
      </p:sp>
    </p:spTree>
    <p:extLst>
      <p:ext uri="{BB962C8B-B14F-4D97-AF65-F5344CB8AC3E}">
        <p14:creationId xmlns:p14="http://schemas.microsoft.com/office/powerpoint/2010/main" val="1326307960"/>
      </p:ext>
    </p:extLst>
  </p:cSld>
  <p:clrMapOvr>
    <a:masterClrMapping/>
  </p:clrMapOvr>
  <mc:AlternateContent xmlns:mc="http://schemas.openxmlformats.org/markup-compatibility/2006" xmlns:p14="http://schemas.microsoft.com/office/powerpoint/2010/main">
    <mc:Choice Requires="p14">
      <p:transition spd="slow" p14:dur="2750">
        <p:strips/>
      </p:transition>
    </mc:Choice>
    <mc:Fallback xmlns="">
      <p:transition spd="slow">
        <p:strips/>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806826D-F553-4026-A78D-941EDC2E9CE5}" type="datetimeFigureOut">
              <a:rPr lang="en-US" smtClean="0"/>
              <a:t>8/3/2019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26EE3A-625F-46DD-9EC5-48D3BC823961}" type="slidenum">
              <a:rPr lang="en-US" smtClean="0"/>
              <a:t>‹#›</a:t>
            </a:fld>
            <a:endParaRPr lang="en-US"/>
          </a:p>
        </p:txBody>
      </p:sp>
    </p:spTree>
    <p:extLst>
      <p:ext uri="{BB962C8B-B14F-4D97-AF65-F5344CB8AC3E}">
        <p14:creationId xmlns:p14="http://schemas.microsoft.com/office/powerpoint/2010/main" val="2446359741"/>
      </p:ext>
    </p:extLst>
  </p:cSld>
  <p:clrMapOvr>
    <a:masterClrMapping/>
  </p:clrMapOvr>
  <mc:AlternateContent xmlns:mc="http://schemas.openxmlformats.org/markup-compatibility/2006" xmlns:p14="http://schemas.microsoft.com/office/powerpoint/2010/main">
    <mc:Choice Requires="p14">
      <p:transition spd="slow" p14:dur="2750">
        <p:strips/>
      </p:transition>
    </mc:Choice>
    <mc:Fallback xmlns="">
      <p:transition spd="slow">
        <p:strips/>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806826D-F553-4026-A78D-941EDC2E9CE5}" type="datetimeFigureOut">
              <a:rPr lang="en-US" smtClean="0"/>
              <a:t>8/3/2019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26EE3A-625F-46DD-9EC5-48D3BC823961}" type="slidenum">
              <a:rPr lang="en-US" smtClean="0"/>
              <a:t>‹#›</a:t>
            </a:fld>
            <a:endParaRPr lang="en-US"/>
          </a:p>
        </p:txBody>
      </p:sp>
    </p:spTree>
    <p:extLst>
      <p:ext uri="{BB962C8B-B14F-4D97-AF65-F5344CB8AC3E}">
        <p14:creationId xmlns:p14="http://schemas.microsoft.com/office/powerpoint/2010/main" val="679677856"/>
      </p:ext>
    </p:extLst>
  </p:cSld>
  <p:clrMapOvr>
    <a:masterClrMapping/>
  </p:clrMapOvr>
  <mc:AlternateContent xmlns:mc="http://schemas.openxmlformats.org/markup-compatibility/2006" xmlns:p14="http://schemas.microsoft.com/office/powerpoint/2010/main">
    <mc:Choice Requires="p14">
      <p:transition spd="slow" p14:dur="2750">
        <p:strips/>
      </p:transition>
    </mc:Choice>
    <mc:Fallback xmlns="">
      <p:transition spd="slow">
        <p:strips/>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806826D-F553-4026-A78D-941EDC2E9CE5}" type="datetimeFigureOut">
              <a:rPr lang="en-US" smtClean="0"/>
              <a:t>8/3/2019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826EE3A-625F-46DD-9EC5-48D3BC823961}" type="slidenum">
              <a:rPr lang="en-US" smtClean="0"/>
              <a:t>‹#›</a:t>
            </a:fld>
            <a:endParaRPr lang="en-US"/>
          </a:p>
        </p:txBody>
      </p:sp>
    </p:spTree>
    <p:extLst>
      <p:ext uri="{BB962C8B-B14F-4D97-AF65-F5344CB8AC3E}">
        <p14:creationId xmlns:p14="http://schemas.microsoft.com/office/powerpoint/2010/main" val="561520805"/>
      </p:ext>
    </p:extLst>
  </p:cSld>
  <p:clrMapOvr>
    <a:masterClrMapping/>
  </p:clrMapOvr>
  <mc:AlternateContent xmlns:mc="http://schemas.openxmlformats.org/markup-compatibility/2006" xmlns:p14="http://schemas.microsoft.com/office/powerpoint/2010/main">
    <mc:Choice Requires="p14">
      <p:transition spd="slow" p14:dur="2750">
        <p:strips/>
      </p:transition>
    </mc:Choice>
    <mc:Fallback xmlns="">
      <p:transition spd="slow">
        <p:strip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806826D-F553-4026-A78D-941EDC2E9CE5}" type="datetimeFigureOut">
              <a:rPr lang="en-US" smtClean="0"/>
              <a:t>8/3/2019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826EE3A-625F-46DD-9EC5-48D3BC823961}" type="slidenum">
              <a:rPr lang="en-US" smtClean="0"/>
              <a:t>‹#›</a:t>
            </a:fld>
            <a:endParaRPr lang="en-US"/>
          </a:p>
        </p:txBody>
      </p:sp>
    </p:spTree>
    <p:extLst>
      <p:ext uri="{BB962C8B-B14F-4D97-AF65-F5344CB8AC3E}">
        <p14:creationId xmlns:p14="http://schemas.microsoft.com/office/powerpoint/2010/main" val="3286655629"/>
      </p:ext>
    </p:extLst>
  </p:cSld>
  <p:clrMapOvr>
    <a:masterClrMapping/>
  </p:clrMapOvr>
  <mc:AlternateContent xmlns:mc="http://schemas.openxmlformats.org/markup-compatibility/2006" xmlns:p14="http://schemas.microsoft.com/office/powerpoint/2010/main">
    <mc:Choice Requires="p14">
      <p:transition spd="slow" p14:dur="2750">
        <p:strips/>
      </p:transition>
    </mc:Choice>
    <mc:Fallback xmlns="">
      <p:transition spd="slow">
        <p:strips/>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806826D-F553-4026-A78D-941EDC2E9CE5}" type="datetimeFigureOut">
              <a:rPr lang="en-US" smtClean="0"/>
              <a:t>8/3/2019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826EE3A-625F-46DD-9EC5-48D3BC823961}" type="slidenum">
              <a:rPr lang="en-US" smtClean="0"/>
              <a:t>‹#›</a:t>
            </a:fld>
            <a:endParaRPr lang="en-US"/>
          </a:p>
        </p:txBody>
      </p:sp>
    </p:spTree>
    <p:extLst>
      <p:ext uri="{BB962C8B-B14F-4D97-AF65-F5344CB8AC3E}">
        <p14:creationId xmlns:p14="http://schemas.microsoft.com/office/powerpoint/2010/main" val="3247674877"/>
      </p:ext>
    </p:extLst>
  </p:cSld>
  <p:clrMapOvr>
    <a:masterClrMapping/>
  </p:clrMapOvr>
  <mc:AlternateContent xmlns:mc="http://schemas.openxmlformats.org/markup-compatibility/2006" xmlns:p14="http://schemas.microsoft.com/office/powerpoint/2010/main">
    <mc:Choice Requires="p14">
      <p:transition spd="slow" p14:dur="2750">
        <p:strips/>
      </p:transition>
    </mc:Choice>
    <mc:Fallback xmlns="">
      <p:transition spd="slow">
        <p:strips/>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06826D-F553-4026-A78D-941EDC2E9CE5}" type="datetimeFigureOut">
              <a:rPr lang="en-US" smtClean="0"/>
              <a:t>8/3/2019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826EE3A-625F-46DD-9EC5-48D3BC823961}" type="slidenum">
              <a:rPr lang="en-US" smtClean="0"/>
              <a:t>‹#›</a:t>
            </a:fld>
            <a:endParaRPr lang="en-US"/>
          </a:p>
        </p:txBody>
      </p:sp>
    </p:spTree>
    <p:extLst>
      <p:ext uri="{BB962C8B-B14F-4D97-AF65-F5344CB8AC3E}">
        <p14:creationId xmlns:p14="http://schemas.microsoft.com/office/powerpoint/2010/main" val="734879574"/>
      </p:ext>
    </p:extLst>
  </p:cSld>
  <p:clrMapOvr>
    <a:masterClrMapping/>
  </p:clrMapOvr>
  <mc:AlternateContent xmlns:mc="http://schemas.openxmlformats.org/markup-compatibility/2006" xmlns:p14="http://schemas.microsoft.com/office/powerpoint/2010/main">
    <mc:Choice Requires="p14">
      <p:transition spd="slow" p14:dur="2750">
        <p:strips/>
      </p:transition>
    </mc:Choice>
    <mc:Fallback xmlns="">
      <p:transition spd="slow">
        <p:strips/>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806826D-F553-4026-A78D-941EDC2E9CE5}" type="datetimeFigureOut">
              <a:rPr lang="en-US" smtClean="0"/>
              <a:t>8/3/2019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26EE3A-625F-46DD-9EC5-48D3BC823961}" type="slidenum">
              <a:rPr lang="en-US" smtClean="0"/>
              <a:t>‹#›</a:t>
            </a:fld>
            <a:endParaRPr lang="en-US"/>
          </a:p>
        </p:txBody>
      </p:sp>
    </p:spTree>
    <p:extLst>
      <p:ext uri="{BB962C8B-B14F-4D97-AF65-F5344CB8AC3E}">
        <p14:creationId xmlns:p14="http://schemas.microsoft.com/office/powerpoint/2010/main" val="1259917789"/>
      </p:ext>
    </p:extLst>
  </p:cSld>
  <p:clrMapOvr>
    <a:masterClrMapping/>
  </p:clrMapOvr>
  <mc:AlternateContent xmlns:mc="http://schemas.openxmlformats.org/markup-compatibility/2006" xmlns:p14="http://schemas.microsoft.com/office/powerpoint/2010/main">
    <mc:Choice Requires="p14">
      <p:transition spd="slow" p14:dur="2750">
        <p:strips/>
      </p:transition>
    </mc:Choice>
    <mc:Fallback xmlns="">
      <p:transition spd="slow">
        <p:strips/>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806826D-F553-4026-A78D-941EDC2E9CE5}" type="datetimeFigureOut">
              <a:rPr lang="en-US" smtClean="0"/>
              <a:t>8/3/2019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26EE3A-625F-46DD-9EC5-48D3BC823961}" type="slidenum">
              <a:rPr lang="en-US" smtClean="0"/>
              <a:t>‹#›</a:t>
            </a:fld>
            <a:endParaRPr lang="en-US"/>
          </a:p>
        </p:txBody>
      </p:sp>
    </p:spTree>
    <p:extLst>
      <p:ext uri="{BB962C8B-B14F-4D97-AF65-F5344CB8AC3E}">
        <p14:creationId xmlns:p14="http://schemas.microsoft.com/office/powerpoint/2010/main" val="55331981"/>
      </p:ext>
    </p:extLst>
  </p:cSld>
  <p:clrMapOvr>
    <a:masterClrMapping/>
  </p:clrMapOvr>
  <mc:AlternateContent xmlns:mc="http://schemas.openxmlformats.org/markup-compatibility/2006" xmlns:p14="http://schemas.microsoft.com/office/powerpoint/2010/main">
    <mc:Choice Requires="p14">
      <p:transition spd="slow" p14:dur="2750">
        <p:strips/>
      </p:transition>
    </mc:Choice>
    <mc:Fallback xmlns="">
      <p:transition spd="slow">
        <p:strips/>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806826D-F553-4026-A78D-941EDC2E9CE5}" type="datetimeFigureOut">
              <a:rPr lang="en-US" smtClean="0"/>
              <a:t>8/3/2019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26EE3A-625F-46DD-9EC5-48D3BC823961}" type="slidenum">
              <a:rPr lang="en-US" smtClean="0"/>
              <a:t>‹#›</a:t>
            </a:fld>
            <a:endParaRPr lang="en-US"/>
          </a:p>
        </p:txBody>
      </p:sp>
    </p:spTree>
    <p:extLst>
      <p:ext uri="{BB962C8B-B14F-4D97-AF65-F5344CB8AC3E}">
        <p14:creationId xmlns:p14="http://schemas.microsoft.com/office/powerpoint/2010/main" val="1133711782"/>
      </p:ext>
    </p:extLst>
  </p:cSld>
  <p:clrMapOvr>
    <a:masterClrMapping/>
  </p:clrMapOvr>
  <mc:AlternateContent xmlns:mc="http://schemas.openxmlformats.org/markup-compatibility/2006" xmlns:p14="http://schemas.microsoft.com/office/powerpoint/2010/main">
    <mc:Choice Requires="p14">
      <p:transition spd="slow" p14:dur="2750">
        <p:strips/>
      </p:transition>
    </mc:Choice>
    <mc:Fallback xmlns="">
      <p:transition spd="slow">
        <p:strips/>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806826D-F553-4026-A78D-941EDC2E9CE5}" type="datetimeFigureOut">
              <a:rPr lang="en-US" smtClean="0"/>
              <a:t>8/3/2019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26EE3A-625F-46DD-9EC5-48D3BC823961}" type="slidenum">
              <a:rPr lang="en-US" smtClean="0"/>
              <a:t>‹#›</a:t>
            </a:fld>
            <a:endParaRPr lang="en-US"/>
          </a:p>
        </p:txBody>
      </p:sp>
    </p:spTree>
    <p:extLst>
      <p:ext uri="{BB962C8B-B14F-4D97-AF65-F5344CB8AC3E}">
        <p14:creationId xmlns:p14="http://schemas.microsoft.com/office/powerpoint/2010/main" val="3462861420"/>
      </p:ext>
    </p:extLst>
  </p:cSld>
  <p:clrMapOvr>
    <a:masterClrMapping/>
  </p:clrMapOvr>
  <mc:AlternateContent xmlns:mc="http://schemas.openxmlformats.org/markup-compatibility/2006" xmlns:p14="http://schemas.microsoft.com/office/powerpoint/2010/main">
    <mc:Choice Requires="p14">
      <p:transition spd="slow" p14:dur="2750">
        <p:strips/>
      </p:transition>
    </mc:Choice>
    <mc:Fallback xmlns="">
      <p:transition spd="slow">
        <p:strips/>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806826D-F553-4026-A78D-941EDC2E9CE5}" type="datetimeFigureOut">
              <a:rPr lang="en-US" smtClean="0"/>
              <a:t>8/3/2019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26EE3A-625F-46DD-9EC5-48D3BC823961}" type="slidenum">
              <a:rPr lang="en-US" smtClean="0"/>
              <a:t>‹#›</a:t>
            </a:fld>
            <a:endParaRPr lang="en-US"/>
          </a:p>
        </p:txBody>
      </p:sp>
    </p:spTree>
    <p:extLst>
      <p:ext uri="{BB962C8B-B14F-4D97-AF65-F5344CB8AC3E}">
        <p14:creationId xmlns:p14="http://schemas.microsoft.com/office/powerpoint/2010/main" val="3491039210"/>
      </p:ext>
    </p:extLst>
  </p:cSld>
  <p:clrMapOvr>
    <a:masterClrMapping/>
  </p:clrMapOvr>
  <mc:AlternateContent xmlns:mc="http://schemas.openxmlformats.org/markup-compatibility/2006" xmlns:p14="http://schemas.microsoft.com/office/powerpoint/2010/main">
    <mc:Choice Requires="p14">
      <p:transition spd="slow" p14:dur="2750">
        <p:strips/>
      </p:transition>
    </mc:Choice>
    <mc:Fallback xmlns="">
      <p:transition spd="slow">
        <p:strips/>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806826D-F553-4026-A78D-941EDC2E9CE5}" type="datetimeFigureOut">
              <a:rPr lang="en-US" smtClean="0"/>
              <a:t>8/3/2019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26EE3A-625F-46DD-9EC5-48D3BC823961}" type="slidenum">
              <a:rPr lang="en-US" smtClean="0"/>
              <a:t>‹#›</a:t>
            </a:fld>
            <a:endParaRPr lang="en-US"/>
          </a:p>
        </p:txBody>
      </p:sp>
    </p:spTree>
    <p:extLst>
      <p:ext uri="{BB962C8B-B14F-4D97-AF65-F5344CB8AC3E}">
        <p14:creationId xmlns:p14="http://schemas.microsoft.com/office/powerpoint/2010/main" val="1309092027"/>
      </p:ext>
    </p:extLst>
  </p:cSld>
  <p:clrMapOvr>
    <a:masterClrMapping/>
  </p:clrMapOvr>
  <mc:AlternateContent xmlns:mc="http://schemas.openxmlformats.org/markup-compatibility/2006" xmlns:p14="http://schemas.microsoft.com/office/powerpoint/2010/main">
    <mc:Choice Requires="p14">
      <p:transition spd="slow" p14:dur="2750">
        <p:strips/>
      </p:transition>
    </mc:Choice>
    <mc:Fallback xmlns="">
      <p:transition spd="slow">
        <p:strips/>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806826D-F553-4026-A78D-941EDC2E9CE5}" type="datetimeFigureOut">
              <a:rPr lang="en-US" smtClean="0"/>
              <a:t>8/3/2019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26EE3A-625F-46DD-9EC5-48D3BC823961}" type="slidenum">
              <a:rPr lang="en-US" smtClean="0"/>
              <a:t>‹#›</a:t>
            </a:fld>
            <a:endParaRPr lang="en-US"/>
          </a:p>
        </p:txBody>
      </p:sp>
    </p:spTree>
    <p:extLst>
      <p:ext uri="{BB962C8B-B14F-4D97-AF65-F5344CB8AC3E}">
        <p14:creationId xmlns:p14="http://schemas.microsoft.com/office/powerpoint/2010/main" val="3052107286"/>
      </p:ext>
    </p:extLst>
  </p:cSld>
  <p:clrMapOvr>
    <a:masterClrMapping/>
  </p:clrMapOvr>
  <mc:AlternateContent xmlns:mc="http://schemas.openxmlformats.org/markup-compatibility/2006" xmlns:p14="http://schemas.microsoft.com/office/powerpoint/2010/main">
    <mc:Choice Requires="p14">
      <p:transition spd="slow" p14:dur="2750">
        <p:strips/>
      </p:transition>
    </mc:Choice>
    <mc:Fallback xmlns="">
      <p:transition spd="slow">
        <p:strips/>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806826D-F553-4026-A78D-941EDC2E9CE5}" type="datetimeFigureOut">
              <a:rPr lang="en-US" smtClean="0"/>
              <a:t>8/3/2019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26EE3A-625F-46DD-9EC5-48D3BC823961}" type="slidenum">
              <a:rPr lang="en-US" smtClean="0"/>
              <a:t>‹#›</a:t>
            </a:fld>
            <a:endParaRPr lang="en-US"/>
          </a:p>
        </p:txBody>
      </p:sp>
    </p:spTree>
    <p:extLst>
      <p:ext uri="{BB962C8B-B14F-4D97-AF65-F5344CB8AC3E}">
        <p14:creationId xmlns:p14="http://schemas.microsoft.com/office/powerpoint/2010/main" val="632666628"/>
      </p:ext>
    </p:extLst>
  </p:cSld>
  <p:clrMapOvr>
    <a:masterClrMapping/>
  </p:clrMapOvr>
  <mc:AlternateContent xmlns:mc="http://schemas.openxmlformats.org/markup-compatibility/2006" xmlns:p14="http://schemas.microsoft.com/office/powerpoint/2010/main">
    <mc:Choice Requires="p14">
      <p:transition spd="slow" p14:dur="2750">
        <p:strips/>
      </p:transition>
    </mc:Choice>
    <mc:Fallback xmlns="">
      <p:transition spd="slow">
        <p:strip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806826D-F553-4026-A78D-941EDC2E9CE5}" type="datetimeFigureOut">
              <a:rPr lang="en-US" smtClean="0"/>
              <a:t>8/3/2019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826EE3A-625F-46DD-9EC5-48D3BC823961}" type="slidenum">
              <a:rPr lang="en-US" smtClean="0"/>
              <a:t>‹#›</a:t>
            </a:fld>
            <a:endParaRPr lang="en-US"/>
          </a:p>
        </p:txBody>
      </p:sp>
    </p:spTree>
    <p:extLst>
      <p:ext uri="{BB962C8B-B14F-4D97-AF65-F5344CB8AC3E}">
        <p14:creationId xmlns:p14="http://schemas.microsoft.com/office/powerpoint/2010/main" val="906859168"/>
      </p:ext>
    </p:extLst>
  </p:cSld>
  <p:clrMapOvr>
    <a:masterClrMapping/>
  </p:clrMapOvr>
  <mc:AlternateContent xmlns:mc="http://schemas.openxmlformats.org/markup-compatibility/2006" xmlns:p14="http://schemas.microsoft.com/office/powerpoint/2010/main">
    <mc:Choice Requires="p14">
      <p:transition spd="slow" p14:dur="2750">
        <p:strips/>
      </p:transition>
    </mc:Choice>
    <mc:Fallback xmlns="">
      <p:transition spd="slow">
        <p:strips/>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806826D-F553-4026-A78D-941EDC2E9CE5}" type="datetimeFigureOut">
              <a:rPr lang="en-US" smtClean="0"/>
              <a:t>8/3/2019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826EE3A-625F-46DD-9EC5-48D3BC823961}" type="slidenum">
              <a:rPr lang="en-US" smtClean="0"/>
              <a:t>‹#›</a:t>
            </a:fld>
            <a:endParaRPr lang="en-US"/>
          </a:p>
        </p:txBody>
      </p:sp>
    </p:spTree>
    <p:extLst>
      <p:ext uri="{BB962C8B-B14F-4D97-AF65-F5344CB8AC3E}">
        <p14:creationId xmlns:p14="http://schemas.microsoft.com/office/powerpoint/2010/main" val="3253238807"/>
      </p:ext>
    </p:extLst>
  </p:cSld>
  <p:clrMapOvr>
    <a:masterClrMapping/>
  </p:clrMapOvr>
  <mc:AlternateContent xmlns:mc="http://schemas.openxmlformats.org/markup-compatibility/2006" xmlns:p14="http://schemas.microsoft.com/office/powerpoint/2010/main">
    <mc:Choice Requires="p14">
      <p:transition spd="slow" p14:dur="2750">
        <p:strips/>
      </p:transition>
    </mc:Choice>
    <mc:Fallback xmlns="">
      <p:transition spd="slow">
        <p:strips/>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806826D-F553-4026-A78D-941EDC2E9CE5}" type="datetimeFigureOut">
              <a:rPr lang="en-US" smtClean="0"/>
              <a:t>8/3/2019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826EE3A-625F-46DD-9EC5-48D3BC823961}" type="slidenum">
              <a:rPr lang="en-US" smtClean="0"/>
              <a:t>‹#›</a:t>
            </a:fld>
            <a:endParaRPr lang="en-US"/>
          </a:p>
        </p:txBody>
      </p:sp>
    </p:spTree>
    <p:extLst>
      <p:ext uri="{BB962C8B-B14F-4D97-AF65-F5344CB8AC3E}">
        <p14:creationId xmlns:p14="http://schemas.microsoft.com/office/powerpoint/2010/main" val="377091636"/>
      </p:ext>
    </p:extLst>
  </p:cSld>
  <p:clrMapOvr>
    <a:masterClrMapping/>
  </p:clrMapOvr>
  <mc:AlternateContent xmlns:mc="http://schemas.openxmlformats.org/markup-compatibility/2006" xmlns:p14="http://schemas.microsoft.com/office/powerpoint/2010/main">
    <mc:Choice Requires="p14">
      <p:transition spd="slow" p14:dur="2750">
        <p:strips/>
      </p:transition>
    </mc:Choice>
    <mc:Fallback xmlns="">
      <p:transition spd="slow">
        <p:strips/>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06826D-F553-4026-A78D-941EDC2E9CE5}" type="datetimeFigureOut">
              <a:rPr lang="en-US" smtClean="0"/>
              <a:t>8/3/2019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826EE3A-625F-46DD-9EC5-48D3BC823961}" type="slidenum">
              <a:rPr lang="en-US" smtClean="0"/>
              <a:t>‹#›</a:t>
            </a:fld>
            <a:endParaRPr lang="en-US"/>
          </a:p>
        </p:txBody>
      </p:sp>
    </p:spTree>
    <p:extLst>
      <p:ext uri="{BB962C8B-B14F-4D97-AF65-F5344CB8AC3E}">
        <p14:creationId xmlns:p14="http://schemas.microsoft.com/office/powerpoint/2010/main" val="864979153"/>
      </p:ext>
    </p:extLst>
  </p:cSld>
  <p:clrMapOvr>
    <a:masterClrMapping/>
  </p:clrMapOvr>
  <mc:AlternateContent xmlns:mc="http://schemas.openxmlformats.org/markup-compatibility/2006" xmlns:p14="http://schemas.microsoft.com/office/powerpoint/2010/main">
    <mc:Choice Requires="p14">
      <p:transition spd="slow" p14:dur="2750">
        <p:strips/>
      </p:transition>
    </mc:Choice>
    <mc:Fallback xmlns="">
      <p:transition spd="slow">
        <p:strips/>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806826D-F553-4026-A78D-941EDC2E9CE5}" type="datetimeFigureOut">
              <a:rPr lang="en-US" smtClean="0"/>
              <a:t>8/3/2019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26EE3A-625F-46DD-9EC5-48D3BC823961}" type="slidenum">
              <a:rPr lang="en-US" smtClean="0"/>
              <a:t>‹#›</a:t>
            </a:fld>
            <a:endParaRPr lang="en-US"/>
          </a:p>
        </p:txBody>
      </p:sp>
    </p:spTree>
    <p:extLst>
      <p:ext uri="{BB962C8B-B14F-4D97-AF65-F5344CB8AC3E}">
        <p14:creationId xmlns:p14="http://schemas.microsoft.com/office/powerpoint/2010/main" val="135871294"/>
      </p:ext>
    </p:extLst>
  </p:cSld>
  <p:clrMapOvr>
    <a:masterClrMapping/>
  </p:clrMapOvr>
  <mc:AlternateContent xmlns:mc="http://schemas.openxmlformats.org/markup-compatibility/2006" xmlns:p14="http://schemas.microsoft.com/office/powerpoint/2010/main">
    <mc:Choice Requires="p14">
      <p:transition spd="slow" p14:dur="2750">
        <p:strips/>
      </p:transition>
    </mc:Choice>
    <mc:Fallback xmlns="">
      <p:transition spd="slow">
        <p:strips/>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806826D-F553-4026-A78D-941EDC2E9CE5}" type="datetimeFigureOut">
              <a:rPr lang="en-US" smtClean="0"/>
              <a:t>8/3/2019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26EE3A-625F-46DD-9EC5-48D3BC823961}" type="slidenum">
              <a:rPr lang="en-US" smtClean="0"/>
              <a:t>‹#›</a:t>
            </a:fld>
            <a:endParaRPr lang="en-US"/>
          </a:p>
        </p:txBody>
      </p:sp>
    </p:spTree>
    <p:extLst>
      <p:ext uri="{BB962C8B-B14F-4D97-AF65-F5344CB8AC3E}">
        <p14:creationId xmlns:p14="http://schemas.microsoft.com/office/powerpoint/2010/main" val="2933433297"/>
      </p:ext>
    </p:extLst>
  </p:cSld>
  <p:clrMapOvr>
    <a:masterClrMapping/>
  </p:clrMapOvr>
  <mc:AlternateContent xmlns:mc="http://schemas.openxmlformats.org/markup-compatibility/2006" xmlns:p14="http://schemas.microsoft.com/office/powerpoint/2010/main">
    <mc:Choice Requires="p14">
      <p:transition spd="slow" p14:dur="2750">
        <p:strips/>
      </p:transition>
    </mc:Choice>
    <mc:Fallback xmlns="">
      <p:transition spd="slow">
        <p:strips/>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806826D-F553-4026-A78D-941EDC2E9CE5}" type="datetimeFigureOut">
              <a:rPr lang="en-US" smtClean="0"/>
              <a:t>8/3/2019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26EE3A-625F-46DD-9EC5-48D3BC823961}" type="slidenum">
              <a:rPr lang="en-US" smtClean="0"/>
              <a:t>‹#›</a:t>
            </a:fld>
            <a:endParaRPr lang="en-US"/>
          </a:p>
        </p:txBody>
      </p:sp>
    </p:spTree>
    <p:extLst>
      <p:ext uri="{BB962C8B-B14F-4D97-AF65-F5344CB8AC3E}">
        <p14:creationId xmlns:p14="http://schemas.microsoft.com/office/powerpoint/2010/main" val="3540080004"/>
      </p:ext>
    </p:extLst>
  </p:cSld>
  <p:clrMapOvr>
    <a:masterClrMapping/>
  </p:clrMapOvr>
  <mc:AlternateContent xmlns:mc="http://schemas.openxmlformats.org/markup-compatibility/2006" xmlns:p14="http://schemas.microsoft.com/office/powerpoint/2010/main">
    <mc:Choice Requires="p14">
      <p:transition spd="slow" p14:dur="2750">
        <p:strips/>
      </p:transition>
    </mc:Choice>
    <mc:Fallback xmlns="">
      <p:transition spd="slow">
        <p:strips/>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806826D-F553-4026-A78D-941EDC2E9CE5}" type="datetimeFigureOut">
              <a:rPr lang="en-US" smtClean="0"/>
              <a:t>8/3/2019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26EE3A-625F-46DD-9EC5-48D3BC823961}" type="slidenum">
              <a:rPr lang="en-US" smtClean="0"/>
              <a:t>‹#›</a:t>
            </a:fld>
            <a:endParaRPr lang="en-US"/>
          </a:p>
        </p:txBody>
      </p:sp>
    </p:spTree>
    <p:extLst>
      <p:ext uri="{BB962C8B-B14F-4D97-AF65-F5344CB8AC3E}">
        <p14:creationId xmlns:p14="http://schemas.microsoft.com/office/powerpoint/2010/main" val="3206690088"/>
      </p:ext>
    </p:extLst>
  </p:cSld>
  <p:clrMapOvr>
    <a:masterClrMapping/>
  </p:clrMapOvr>
  <mc:AlternateContent xmlns:mc="http://schemas.openxmlformats.org/markup-compatibility/2006" xmlns:p14="http://schemas.microsoft.com/office/powerpoint/2010/main">
    <mc:Choice Requires="p14">
      <p:transition spd="slow" p14:dur="2750">
        <p:strips/>
      </p:transition>
    </mc:Choice>
    <mc:Fallback xmlns="">
      <p:transition spd="slow">
        <p:strips/>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806826D-F553-4026-A78D-941EDC2E9CE5}" type="datetimeFigureOut">
              <a:rPr lang="en-US" smtClean="0"/>
              <a:t>8/3/2019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26EE3A-625F-46DD-9EC5-48D3BC823961}" type="slidenum">
              <a:rPr lang="en-US" smtClean="0"/>
              <a:t>‹#›</a:t>
            </a:fld>
            <a:endParaRPr lang="en-US"/>
          </a:p>
        </p:txBody>
      </p:sp>
    </p:spTree>
    <p:extLst>
      <p:ext uri="{BB962C8B-B14F-4D97-AF65-F5344CB8AC3E}">
        <p14:creationId xmlns:p14="http://schemas.microsoft.com/office/powerpoint/2010/main" val="4006738437"/>
      </p:ext>
    </p:extLst>
  </p:cSld>
  <p:clrMapOvr>
    <a:masterClrMapping/>
  </p:clrMapOvr>
  <mc:AlternateContent xmlns:mc="http://schemas.openxmlformats.org/markup-compatibility/2006" xmlns:p14="http://schemas.microsoft.com/office/powerpoint/2010/main">
    <mc:Choice Requires="p14">
      <p:transition spd="slow" p14:dur="2750">
        <p:strips/>
      </p:transition>
    </mc:Choice>
    <mc:Fallback xmlns="">
      <p:transition spd="slow">
        <p:strips/>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806826D-F553-4026-A78D-941EDC2E9CE5}" type="datetimeFigureOut">
              <a:rPr lang="en-US" smtClean="0"/>
              <a:t>8/3/2019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26EE3A-625F-46DD-9EC5-48D3BC823961}" type="slidenum">
              <a:rPr lang="en-US" smtClean="0"/>
              <a:t>‹#›</a:t>
            </a:fld>
            <a:endParaRPr lang="en-US"/>
          </a:p>
        </p:txBody>
      </p:sp>
    </p:spTree>
    <p:extLst>
      <p:ext uri="{BB962C8B-B14F-4D97-AF65-F5344CB8AC3E}">
        <p14:creationId xmlns:p14="http://schemas.microsoft.com/office/powerpoint/2010/main" val="767488677"/>
      </p:ext>
    </p:extLst>
  </p:cSld>
  <p:clrMapOvr>
    <a:masterClrMapping/>
  </p:clrMapOvr>
  <mc:AlternateContent xmlns:mc="http://schemas.openxmlformats.org/markup-compatibility/2006" xmlns:p14="http://schemas.microsoft.com/office/powerpoint/2010/main">
    <mc:Choice Requires="p14">
      <p:transition spd="slow" p14:dur="2750">
        <p:strips/>
      </p:transition>
    </mc:Choice>
    <mc:Fallback xmlns="">
      <p:transition spd="slow">
        <p:strips/>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806826D-F553-4026-A78D-941EDC2E9CE5}" type="datetimeFigureOut">
              <a:rPr lang="en-US" smtClean="0"/>
              <a:t>8/3/2019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26EE3A-625F-46DD-9EC5-48D3BC823961}" type="slidenum">
              <a:rPr lang="en-US" smtClean="0"/>
              <a:t>‹#›</a:t>
            </a:fld>
            <a:endParaRPr lang="en-US"/>
          </a:p>
        </p:txBody>
      </p:sp>
    </p:spTree>
    <p:extLst>
      <p:ext uri="{BB962C8B-B14F-4D97-AF65-F5344CB8AC3E}">
        <p14:creationId xmlns:p14="http://schemas.microsoft.com/office/powerpoint/2010/main" val="2750523666"/>
      </p:ext>
    </p:extLst>
  </p:cSld>
  <p:clrMapOvr>
    <a:masterClrMapping/>
  </p:clrMapOvr>
  <mc:AlternateContent xmlns:mc="http://schemas.openxmlformats.org/markup-compatibility/2006" xmlns:p14="http://schemas.microsoft.com/office/powerpoint/2010/main">
    <mc:Choice Requires="p14">
      <p:transition spd="slow" p14:dur="2750">
        <p:strips/>
      </p:transition>
    </mc:Choice>
    <mc:Fallback xmlns="">
      <p:transition spd="slow">
        <p:strip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06826D-F553-4026-A78D-941EDC2E9CE5}" type="datetimeFigureOut">
              <a:rPr lang="en-US" smtClean="0"/>
              <a:t>8/3/2019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826EE3A-625F-46DD-9EC5-48D3BC823961}" type="slidenum">
              <a:rPr lang="en-US" smtClean="0"/>
              <a:t>‹#›</a:t>
            </a:fld>
            <a:endParaRPr lang="en-US"/>
          </a:p>
        </p:txBody>
      </p:sp>
    </p:spTree>
    <p:extLst>
      <p:ext uri="{BB962C8B-B14F-4D97-AF65-F5344CB8AC3E}">
        <p14:creationId xmlns:p14="http://schemas.microsoft.com/office/powerpoint/2010/main" val="3673543574"/>
      </p:ext>
    </p:extLst>
  </p:cSld>
  <p:clrMapOvr>
    <a:masterClrMapping/>
  </p:clrMapOvr>
  <mc:AlternateContent xmlns:mc="http://schemas.openxmlformats.org/markup-compatibility/2006" xmlns:p14="http://schemas.microsoft.com/office/powerpoint/2010/main">
    <mc:Choice Requires="p14">
      <p:transition spd="slow" p14:dur="2750">
        <p:strips/>
      </p:transition>
    </mc:Choice>
    <mc:Fallback xmlns="">
      <p:transition spd="slow">
        <p:strips/>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806826D-F553-4026-A78D-941EDC2E9CE5}" type="datetimeFigureOut">
              <a:rPr lang="en-US" smtClean="0"/>
              <a:t>8/3/2019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26EE3A-625F-46DD-9EC5-48D3BC823961}" type="slidenum">
              <a:rPr lang="en-US" smtClean="0"/>
              <a:t>‹#›</a:t>
            </a:fld>
            <a:endParaRPr lang="en-US"/>
          </a:p>
        </p:txBody>
      </p:sp>
    </p:spTree>
    <p:extLst>
      <p:ext uri="{BB962C8B-B14F-4D97-AF65-F5344CB8AC3E}">
        <p14:creationId xmlns:p14="http://schemas.microsoft.com/office/powerpoint/2010/main" val="2559157352"/>
      </p:ext>
    </p:extLst>
  </p:cSld>
  <p:clrMapOvr>
    <a:masterClrMapping/>
  </p:clrMapOvr>
  <mc:AlternateContent xmlns:mc="http://schemas.openxmlformats.org/markup-compatibility/2006" xmlns:p14="http://schemas.microsoft.com/office/powerpoint/2010/main">
    <mc:Choice Requires="p14">
      <p:transition spd="slow" p14:dur="2750">
        <p:strips/>
      </p:transition>
    </mc:Choice>
    <mc:Fallback xmlns="">
      <p:transition spd="slow">
        <p:strips/>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806826D-F553-4026-A78D-941EDC2E9CE5}" type="datetimeFigureOut">
              <a:rPr lang="en-US" smtClean="0"/>
              <a:t>8/3/2019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826EE3A-625F-46DD-9EC5-48D3BC823961}" type="slidenum">
              <a:rPr lang="en-US" smtClean="0"/>
              <a:t>‹#›</a:t>
            </a:fld>
            <a:endParaRPr lang="en-US"/>
          </a:p>
        </p:txBody>
      </p:sp>
    </p:spTree>
    <p:extLst>
      <p:ext uri="{BB962C8B-B14F-4D97-AF65-F5344CB8AC3E}">
        <p14:creationId xmlns:p14="http://schemas.microsoft.com/office/powerpoint/2010/main" val="548607369"/>
      </p:ext>
    </p:extLst>
  </p:cSld>
  <p:clrMapOvr>
    <a:masterClrMapping/>
  </p:clrMapOvr>
  <mc:AlternateContent xmlns:mc="http://schemas.openxmlformats.org/markup-compatibility/2006" xmlns:p14="http://schemas.microsoft.com/office/powerpoint/2010/main">
    <mc:Choice Requires="p14">
      <p:transition spd="slow" p14:dur="2750">
        <p:strips/>
      </p:transition>
    </mc:Choice>
    <mc:Fallback xmlns="">
      <p:transition spd="slow">
        <p:strips/>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806826D-F553-4026-A78D-941EDC2E9CE5}" type="datetimeFigureOut">
              <a:rPr lang="en-US" smtClean="0"/>
              <a:t>8/3/2019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826EE3A-625F-46DD-9EC5-48D3BC823961}" type="slidenum">
              <a:rPr lang="en-US" smtClean="0"/>
              <a:t>‹#›</a:t>
            </a:fld>
            <a:endParaRPr lang="en-US"/>
          </a:p>
        </p:txBody>
      </p:sp>
    </p:spTree>
    <p:extLst>
      <p:ext uri="{BB962C8B-B14F-4D97-AF65-F5344CB8AC3E}">
        <p14:creationId xmlns:p14="http://schemas.microsoft.com/office/powerpoint/2010/main" val="4058726154"/>
      </p:ext>
    </p:extLst>
  </p:cSld>
  <p:clrMapOvr>
    <a:masterClrMapping/>
  </p:clrMapOvr>
  <mc:AlternateContent xmlns:mc="http://schemas.openxmlformats.org/markup-compatibility/2006" xmlns:p14="http://schemas.microsoft.com/office/powerpoint/2010/main">
    <mc:Choice Requires="p14">
      <p:transition spd="slow" p14:dur="2750">
        <p:strips/>
      </p:transition>
    </mc:Choice>
    <mc:Fallback xmlns="">
      <p:transition spd="slow">
        <p:strips/>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06826D-F553-4026-A78D-941EDC2E9CE5}" type="datetimeFigureOut">
              <a:rPr lang="en-US" smtClean="0"/>
              <a:t>8/3/2019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826EE3A-625F-46DD-9EC5-48D3BC823961}" type="slidenum">
              <a:rPr lang="en-US" smtClean="0"/>
              <a:t>‹#›</a:t>
            </a:fld>
            <a:endParaRPr lang="en-US"/>
          </a:p>
        </p:txBody>
      </p:sp>
    </p:spTree>
    <p:extLst>
      <p:ext uri="{BB962C8B-B14F-4D97-AF65-F5344CB8AC3E}">
        <p14:creationId xmlns:p14="http://schemas.microsoft.com/office/powerpoint/2010/main" val="1005623619"/>
      </p:ext>
    </p:extLst>
  </p:cSld>
  <p:clrMapOvr>
    <a:masterClrMapping/>
  </p:clrMapOvr>
  <mc:AlternateContent xmlns:mc="http://schemas.openxmlformats.org/markup-compatibility/2006" xmlns:p14="http://schemas.microsoft.com/office/powerpoint/2010/main">
    <mc:Choice Requires="p14">
      <p:transition spd="slow" p14:dur="2750">
        <p:strips/>
      </p:transition>
    </mc:Choice>
    <mc:Fallback xmlns="">
      <p:transition spd="slow">
        <p:strips/>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806826D-F553-4026-A78D-941EDC2E9CE5}" type="datetimeFigureOut">
              <a:rPr lang="en-US" smtClean="0"/>
              <a:t>8/3/2019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26EE3A-625F-46DD-9EC5-48D3BC823961}" type="slidenum">
              <a:rPr lang="en-US" smtClean="0"/>
              <a:t>‹#›</a:t>
            </a:fld>
            <a:endParaRPr lang="en-US"/>
          </a:p>
        </p:txBody>
      </p:sp>
    </p:spTree>
    <p:extLst>
      <p:ext uri="{BB962C8B-B14F-4D97-AF65-F5344CB8AC3E}">
        <p14:creationId xmlns:p14="http://schemas.microsoft.com/office/powerpoint/2010/main" val="845765254"/>
      </p:ext>
    </p:extLst>
  </p:cSld>
  <p:clrMapOvr>
    <a:masterClrMapping/>
  </p:clrMapOvr>
  <mc:AlternateContent xmlns:mc="http://schemas.openxmlformats.org/markup-compatibility/2006" xmlns:p14="http://schemas.microsoft.com/office/powerpoint/2010/main">
    <mc:Choice Requires="p14">
      <p:transition spd="slow" p14:dur="2750">
        <p:strips/>
      </p:transition>
    </mc:Choice>
    <mc:Fallback xmlns="">
      <p:transition spd="slow">
        <p:strips/>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806826D-F553-4026-A78D-941EDC2E9CE5}" type="datetimeFigureOut">
              <a:rPr lang="en-US" smtClean="0"/>
              <a:t>8/3/2019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26EE3A-625F-46DD-9EC5-48D3BC823961}" type="slidenum">
              <a:rPr lang="en-US" smtClean="0"/>
              <a:t>‹#›</a:t>
            </a:fld>
            <a:endParaRPr lang="en-US"/>
          </a:p>
        </p:txBody>
      </p:sp>
    </p:spTree>
    <p:extLst>
      <p:ext uri="{BB962C8B-B14F-4D97-AF65-F5344CB8AC3E}">
        <p14:creationId xmlns:p14="http://schemas.microsoft.com/office/powerpoint/2010/main" val="3620801573"/>
      </p:ext>
    </p:extLst>
  </p:cSld>
  <p:clrMapOvr>
    <a:masterClrMapping/>
  </p:clrMapOvr>
  <mc:AlternateContent xmlns:mc="http://schemas.openxmlformats.org/markup-compatibility/2006" xmlns:p14="http://schemas.microsoft.com/office/powerpoint/2010/main">
    <mc:Choice Requires="p14">
      <p:transition spd="slow" p14:dur="2750">
        <p:strips/>
      </p:transition>
    </mc:Choice>
    <mc:Fallback xmlns="">
      <p:transition spd="slow">
        <p:strips/>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806826D-F553-4026-A78D-941EDC2E9CE5}" type="datetimeFigureOut">
              <a:rPr lang="en-US" smtClean="0"/>
              <a:t>8/3/2019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26EE3A-625F-46DD-9EC5-48D3BC823961}" type="slidenum">
              <a:rPr lang="en-US" smtClean="0"/>
              <a:t>‹#›</a:t>
            </a:fld>
            <a:endParaRPr lang="en-US"/>
          </a:p>
        </p:txBody>
      </p:sp>
    </p:spTree>
    <p:extLst>
      <p:ext uri="{BB962C8B-B14F-4D97-AF65-F5344CB8AC3E}">
        <p14:creationId xmlns:p14="http://schemas.microsoft.com/office/powerpoint/2010/main" val="4146409438"/>
      </p:ext>
    </p:extLst>
  </p:cSld>
  <p:clrMapOvr>
    <a:masterClrMapping/>
  </p:clrMapOvr>
  <mc:AlternateContent xmlns:mc="http://schemas.openxmlformats.org/markup-compatibility/2006" xmlns:p14="http://schemas.microsoft.com/office/powerpoint/2010/main">
    <mc:Choice Requires="p14">
      <p:transition spd="slow" p14:dur="2750">
        <p:strips/>
      </p:transition>
    </mc:Choice>
    <mc:Fallback xmlns="">
      <p:transition spd="slow">
        <p:strips/>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806826D-F553-4026-A78D-941EDC2E9CE5}" type="datetimeFigureOut">
              <a:rPr lang="en-US" smtClean="0"/>
              <a:t>8/3/2019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26EE3A-625F-46DD-9EC5-48D3BC823961}" type="slidenum">
              <a:rPr lang="en-US" smtClean="0"/>
              <a:t>‹#›</a:t>
            </a:fld>
            <a:endParaRPr lang="en-US"/>
          </a:p>
        </p:txBody>
      </p:sp>
    </p:spTree>
    <p:extLst>
      <p:ext uri="{BB962C8B-B14F-4D97-AF65-F5344CB8AC3E}">
        <p14:creationId xmlns:p14="http://schemas.microsoft.com/office/powerpoint/2010/main" val="2766188627"/>
      </p:ext>
    </p:extLst>
  </p:cSld>
  <p:clrMapOvr>
    <a:masterClrMapping/>
  </p:clrMapOvr>
  <mc:AlternateContent xmlns:mc="http://schemas.openxmlformats.org/markup-compatibility/2006" xmlns:p14="http://schemas.microsoft.com/office/powerpoint/2010/main">
    <mc:Choice Requires="p14">
      <p:transition spd="slow" p14:dur="2750">
        <p:strips/>
      </p:transition>
    </mc:Choice>
    <mc:Fallback xmlns="">
      <p:transition spd="slow">
        <p:strips/>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806826D-F553-4026-A78D-941EDC2E9CE5}" type="datetimeFigureOut">
              <a:rPr lang="en-US" smtClean="0"/>
              <a:t>8/3/2019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26EE3A-625F-46DD-9EC5-48D3BC823961}" type="slidenum">
              <a:rPr lang="en-US" smtClean="0"/>
              <a:t>‹#›</a:t>
            </a:fld>
            <a:endParaRPr lang="en-US"/>
          </a:p>
        </p:txBody>
      </p:sp>
    </p:spTree>
    <p:extLst>
      <p:ext uri="{BB962C8B-B14F-4D97-AF65-F5344CB8AC3E}">
        <p14:creationId xmlns:p14="http://schemas.microsoft.com/office/powerpoint/2010/main" val="1238579815"/>
      </p:ext>
    </p:extLst>
  </p:cSld>
  <p:clrMapOvr>
    <a:masterClrMapping/>
  </p:clrMapOvr>
  <mc:AlternateContent xmlns:mc="http://schemas.openxmlformats.org/markup-compatibility/2006" xmlns:p14="http://schemas.microsoft.com/office/powerpoint/2010/main">
    <mc:Choice Requires="p14">
      <p:transition spd="slow" p14:dur="2750">
        <p:strips/>
      </p:transition>
    </mc:Choice>
    <mc:Fallback xmlns="">
      <p:transition spd="slow">
        <p:strips/>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806826D-F553-4026-A78D-941EDC2E9CE5}" type="datetimeFigureOut">
              <a:rPr lang="en-US" smtClean="0"/>
              <a:t>8/3/2019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26EE3A-625F-46DD-9EC5-48D3BC823961}" type="slidenum">
              <a:rPr lang="en-US" smtClean="0"/>
              <a:t>‹#›</a:t>
            </a:fld>
            <a:endParaRPr lang="en-US"/>
          </a:p>
        </p:txBody>
      </p:sp>
    </p:spTree>
    <p:extLst>
      <p:ext uri="{BB962C8B-B14F-4D97-AF65-F5344CB8AC3E}">
        <p14:creationId xmlns:p14="http://schemas.microsoft.com/office/powerpoint/2010/main" val="2084852208"/>
      </p:ext>
    </p:extLst>
  </p:cSld>
  <p:clrMapOvr>
    <a:masterClrMapping/>
  </p:clrMapOvr>
  <mc:AlternateContent xmlns:mc="http://schemas.openxmlformats.org/markup-compatibility/2006" xmlns:p14="http://schemas.microsoft.com/office/powerpoint/2010/main">
    <mc:Choice Requires="p14">
      <p:transition spd="slow" p14:dur="2750">
        <p:strips/>
      </p:transition>
    </mc:Choice>
    <mc:Fallback xmlns="">
      <p:transition spd="slow">
        <p:strip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806826D-F553-4026-A78D-941EDC2E9CE5}" type="datetimeFigureOut">
              <a:rPr lang="en-US" smtClean="0"/>
              <a:t>8/3/2019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26EE3A-625F-46DD-9EC5-48D3BC823961}" type="slidenum">
              <a:rPr lang="en-US" smtClean="0"/>
              <a:t>‹#›</a:t>
            </a:fld>
            <a:endParaRPr lang="en-US"/>
          </a:p>
        </p:txBody>
      </p:sp>
    </p:spTree>
    <p:extLst>
      <p:ext uri="{BB962C8B-B14F-4D97-AF65-F5344CB8AC3E}">
        <p14:creationId xmlns:p14="http://schemas.microsoft.com/office/powerpoint/2010/main" val="176935169"/>
      </p:ext>
    </p:extLst>
  </p:cSld>
  <p:clrMapOvr>
    <a:masterClrMapping/>
  </p:clrMapOvr>
  <mc:AlternateContent xmlns:mc="http://schemas.openxmlformats.org/markup-compatibility/2006" xmlns:p14="http://schemas.microsoft.com/office/powerpoint/2010/main">
    <mc:Choice Requires="p14">
      <p:transition spd="slow" p14:dur="2750">
        <p:strips/>
      </p:transition>
    </mc:Choice>
    <mc:Fallback xmlns="">
      <p:transition spd="slow">
        <p:strips/>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806826D-F553-4026-A78D-941EDC2E9CE5}" type="datetimeFigureOut">
              <a:rPr lang="en-US" smtClean="0"/>
              <a:t>8/3/2019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26EE3A-625F-46DD-9EC5-48D3BC823961}" type="slidenum">
              <a:rPr lang="en-US" smtClean="0"/>
              <a:t>‹#›</a:t>
            </a:fld>
            <a:endParaRPr lang="en-US"/>
          </a:p>
        </p:txBody>
      </p:sp>
    </p:spTree>
    <p:extLst>
      <p:ext uri="{BB962C8B-B14F-4D97-AF65-F5344CB8AC3E}">
        <p14:creationId xmlns:p14="http://schemas.microsoft.com/office/powerpoint/2010/main" val="2077029097"/>
      </p:ext>
    </p:extLst>
  </p:cSld>
  <p:clrMapOvr>
    <a:masterClrMapping/>
  </p:clrMapOvr>
  <mc:AlternateContent xmlns:mc="http://schemas.openxmlformats.org/markup-compatibility/2006" xmlns:p14="http://schemas.microsoft.com/office/powerpoint/2010/main">
    <mc:Choice Requires="p14">
      <p:transition spd="slow" p14:dur="2750">
        <p:strips/>
      </p:transition>
    </mc:Choice>
    <mc:Fallback xmlns="">
      <p:transition spd="slow">
        <p:strips/>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806826D-F553-4026-A78D-941EDC2E9CE5}" type="datetimeFigureOut">
              <a:rPr lang="en-US" smtClean="0"/>
              <a:t>8/3/2019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26EE3A-625F-46DD-9EC5-48D3BC823961}" type="slidenum">
              <a:rPr lang="en-US" smtClean="0"/>
              <a:t>‹#›</a:t>
            </a:fld>
            <a:endParaRPr lang="en-US"/>
          </a:p>
        </p:txBody>
      </p:sp>
    </p:spTree>
    <p:extLst>
      <p:ext uri="{BB962C8B-B14F-4D97-AF65-F5344CB8AC3E}">
        <p14:creationId xmlns:p14="http://schemas.microsoft.com/office/powerpoint/2010/main" val="4038570371"/>
      </p:ext>
    </p:extLst>
  </p:cSld>
  <p:clrMapOvr>
    <a:masterClrMapping/>
  </p:clrMapOvr>
  <mc:AlternateContent xmlns:mc="http://schemas.openxmlformats.org/markup-compatibility/2006" xmlns:p14="http://schemas.microsoft.com/office/powerpoint/2010/main">
    <mc:Choice Requires="p14">
      <p:transition spd="slow" p14:dur="2750">
        <p:strips/>
      </p:transition>
    </mc:Choice>
    <mc:Fallback xmlns="">
      <p:transition spd="slow">
        <p:strips/>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806826D-F553-4026-A78D-941EDC2E9CE5}" type="datetimeFigureOut">
              <a:rPr lang="en-US" smtClean="0"/>
              <a:t>8/3/2019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826EE3A-625F-46DD-9EC5-48D3BC823961}" type="slidenum">
              <a:rPr lang="en-US" smtClean="0"/>
              <a:t>‹#›</a:t>
            </a:fld>
            <a:endParaRPr lang="en-US"/>
          </a:p>
        </p:txBody>
      </p:sp>
    </p:spTree>
    <p:extLst>
      <p:ext uri="{BB962C8B-B14F-4D97-AF65-F5344CB8AC3E}">
        <p14:creationId xmlns:p14="http://schemas.microsoft.com/office/powerpoint/2010/main" val="515828471"/>
      </p:ext>
    </p:extLst>
  </p:cSld>
  <p:clrMapOvr>
    <a:masterClrMapping/>
  </p:clrMapOvr>
  <mc:AlternateContent xmlns:mc="http://schemas.openxmlformats.org/markup-compatibility/2006" xmlns:p14="http://schemas.microsoft.com/office/powerpoint/2010/main">
    <mc:Choice Requires="p14">
      <p:transition spd="slow" p14:dur="2750">
        <p:strips/>
      </p:transition>
    </mc:Choice>
    <mc:Fallback xmlns="">
      <p:transition spd="slow">
        <p:strips/>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806826D-F553-4026-A78D-941EDC2E9CE5}" type="datetimeFigureOut">
              <a:rPr lang="en-US" smtClean="0"/>
              <a:t>8/3/2019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826EE3A-625F-46DD-9EC5-48D3BC823961}" type="slidenum">
              <a:rPr lang="en-US" smtClean="0"/>
              <a:t>‹#›</a:t>
            </a:fld>
            <a:endParaRPr lang="en-US"/>
          </a:p>
        </p:txBody>
      </p:sp>
    </p:spTree>
    <p:extLst>
      <p:ext uri="{BB962C8B-B14F-4D97-AF65-F5344CB8AC3E}">
        <p14:creationId xmlns:p14="http://schemas.microsoft.com/office/powerpoint/2010/main" val="3947315744"/>
      </p:ext>
    </p:extLst>
  </p:cSld>
  <p:clrMapOvr>
    <a:masterClrMapping/>
  </p:clrMapOvr>
  <mc:AlternateContent xmlns:mc="http://schemas.openxmlformats.org/markup-compatibility/2006" xmlns:p14="http://schemas.microsoft.com/office/powerpoint/2010/main">
    <mc:Choice Requires="p14">
      <p:transition spd="slow" p14:dur="2750">
        <p:strips/>
      </p:transition>
    </mc:Choice>
    <mc:Fallback xmlns="">
      <p:transition spd="slow">
        <p:strips/>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06826D-F553-4026-A78D-941EDC2E9CE5}" type="datetimeFigureOut">
              <a:rPr lang="en-US" smtClean="0"/>
              <a:t>8/3/2019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826EE3A-625F-46DD-9EC5-48D3BC823961}" type="slidenum">
              <a:rPr lang="en-US" smtClean="0"/>
              <a:t>‹#›</a:t>
            </a:fld>
            <a:endParaRPr lang="en-US"/>
          </a:p>
        </p:txBody>
      </p:sp>
    </p:spTree>
    <p:extLst>
      <p:ext uri="{BB962C8B-B14F-4D97-AF65-F5344CB8AC3E}">
        <p14:creationId xmlns:p14="http://schemas.microsoft.com/office/powerpoint/2010/main" val="1055788526"/>
      </p:ext>
    </p:extLst>
  </p:cSld>
  <p:clrMapOvr>
    <a:masterClrMapping/>
  </p:clrMapOvr>
  <mc:AlternateContent xmlns:mc="http://schemas.openxmlformats.org/markup-compatibility/2006" xmlns:p14="http://schemas.microsoft.com/office/powerpoint/2010/main">
    <mc:Choice Requires="p14">
      <p:transition spd="slow" p14:dur="2750">
        <p:strips/>
      </p:transition>
    </mc:Choice>
    <mc:Fallback xmlns="">
      <p:transition spd="slow">
        <p:strips/>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806826D-F553-4026-A78D-941EDC2E9CE5}" type="datetimeFigureOut">
              <a:rPr lang="en-US" smtClean="0"/>
              <a:t>8/3/2019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26EE3A-625F-46DD-9EC5-48D3BC823961}" type="slidenum">
              <a:rPr lang="en-US" smtClean="0"/>
              <a:t>‹#›</a:t>
            </a:fld>
            <a:endParaRPr lang="en-US"/>
          </a:p>
        </p:txBody>
      </p:sp>
    </p:spTree>
    <p:extLst>
      <p:ext uri="{BB962C8B-B14F-4D97-AF65-F5344CB8AC3E}">
        <p14:creationId xmlns:p14="http://schemas.microsoft.com/office/powerpoint/2010/main" val="1711836410"/>
      </p:ext>
    </p:extLst>
  </p:cSld>
  <p:clrMapOvr>
    <a:masterClrMapping/>
  </p:clrMapOvr>
  <mc:AlternateContent xmlns:mc="http://schemas.openxmlformats.org/markup-compatibility/2006" xmlns:p14="http://schemas.microsoft.com/office/powerpoint/2010/main">
    <mc:Choice Requires="p14">
      <p:transition spd="slow" p14:dur="2750">
        <p:strips/>
      </p:transition>
    </mc:Choice>
    <mc:Fallback xmlns="">
      <p:transition spd="slow">
        <p:strips/>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806826D-F553-4026-A78D-941EDC2E9CE5}" type="datetimeFigureOut">
              <a:rPr lang="en-US" smtClean="0"/>
              <a:t>8/3/2019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26EE3A-625F-46DD-9EC5-48D3BC823961}" type="slidenum">
              <a:rPr lang="en-US" smtClean="0"/>
              <a:t>‹#›</a:t>
            </a:fld>
            <a:endParaRPr lang="en-US"/>
          </a:p>
        </p:txBody>
      </p:sp>
    </p:spTree>
    <p:extLst>
      <p:ext uri="{BB962C8B-B14F-4D97-AF65-F5344CB8AC3E}">
        <p14:creationId xmlns:p14="http://schemas.microsoft.com/office/powerpoint/2010/main" val="1285044637"/>
      </p:ext>
    </p:extLst>
  </p:cSld>
  <p:clrMapOvr>
    <a:masterClrMapping/>
  </p:clrMapOvr>
  <mc:AlternateContent xmlns:mc="http://schemas.openxmlformats.org/markup-compatibility/2006" xmlns:p14="http://schemas.microsoft.com/office/powerpoint/2010/main">
    <mc:Choice Requires="p14">
      <p:transition spd="slow" p14:dur="2750">
        <p:strips/>
      </p:transition>
    </mc:Choice>
    <mc:Fallback xmlns="">
      <p:transition spd="slow">
        <p:strips/>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806826D-F553-4026-A78D-941EDC2E9CE5}" type="datetimeFigureOut">
              <a:rPr lang="en-US" smtClean="0"/>
              <a:t>8/3/2019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26EE3A-625F-46DD-9EC5-48D3BC823961}" type="slidenum">
              <a:rPr lang="en-US" smtClean="0"/>
              <a:t>‹#›</a:t>
            </a:fld>
            <a:endParaRPr lang="en-US"/>
          </a:p>
        </p:txBody>
      </p:sp>
    </p:spTree>
    <p:extLst>
      <p:ext uri="{BB962C8B-B14F-4D97-AF65-F5344CB8AC3E}">
        <p14:creationId xmlns:p14="http://schemas.microsoft.com/office/powerpoint/2010/main" val="2664567992"/>
      </p:ext>
    </p:extLst>
  </p:cSld>
  <p:clrMapOvr>
    <a:masterClrMapping/>
  </p:clrMapOvr>
  <mc:AlternateContent xmlns:mc="http://schemas.openxmlformats.org/markup-compatibility/2006" xmlns:p14="http://schemas.microsoft.com/office/powerpoint/2010/main">
    <mc:Choice Requires="p14">
      <p:transition spd="slow" p14:dur="2750">
        <p:strips/>
      </p:transition>
    </mc:Choice>
    <mc:Fallback xmlns="">
      <p:transition spd="slow">
        <p:strips/>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806826D-F553-4026-A78D-941EDC2E9CE5}" type="datetimeFigureOut">
              <a:rPr lang="en-US" smtClean="0"/>
              <a:t>8/3/2019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26EE3A-625F-46DD-9EC5-48D3BC823961}" type="slidenum">
              <a:rPr lang="en-US" smtClean="0"/>
              <a:t>‹#›</a:t>
            </a:fld>
            <a:endParaRPr lang="en-US"/>
          </a:p>
        </p:txBody>
      </p:sp>
    </p:spTree>
    <p:extLst>
      <p:ext uri="{BB962C8B-B14F-4D97-AF65-F5344CB8AC3E}">
        <p14:creationId xmlns:p14="http://schemas.microsoft.com/office/powerpoint/2010/main" val="1130374310"/>
      </p:ext>
    </p:extLst>
  </p:cSld>
  <p:clrMapOvr>
    <a:masterClrMapping/>
  </p:clrMapOvr>
  <mc:AlternateContent xmlns:mc="http://schemas.openxmlformats.org/markup-compatibility/2006" xmlns:p14="http://schemas.microsoft.com/office/powerpoint/2010/main">
    <mc:Choice Requires="p14">
      <p:transition spd="slow" p14:dur="2750">
        <p:strips/>
      </p:transition>
    </mc:Choice>
    <mc:Fallback xmlns="">
      <p:transition spd="slow">
        <p:strips/>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Rectangle 4">
            <a:extLst>
              <a:ext uri="{FF2B5EF4-FFF2-40B4-BE49-F238E27FC236}">
                <a16:creationId xmlns:a16="http://schemas.microsoft.com/office/drawing/2014/main" id="{ED234F65-E806-4D04-8016-35ED439866EC}"/>
              </a:ext>
            </a:extLst>
          </p:cNvPr>
          <p:cNvSpPr>
            <a:spLocks noGrp="1" noChangeArrowheads="1"/>
          </p:cNvSpPr>
          <p:nvPr>
            <p:ph type="dt" sz="half" idx="10"/>
          </p:nvPr>
        </p:nvSpPr>
        <p:spPr/>
        <p:txBody>
          <a:bodyPr/>
          <a:lstStyle>
            <a:lvl1pPr eaLnBrk="1" hangingPunct="1">
              <a:defRPr>
                <a:latin typeface="Comic Sans MS" panose="030F0702030302020204" pitchFamily="66" charset="0"/>
                <a:cs typeface="+mn-cs"/>
              </a:defRPr>
            </a:lvl1pPr>
          </a:lstStyle>
          <a:p>
            <a:pPr>
              <a:defRPr/>
            </a:pPr>
            <a:endParaRPr lang="en-US"/>
          </a:p>
        </p:txBody>
      </p:sp>
      <p:sp>
        <p:nvSpPr>
          <p:cNvPr id="5" name="Rectangle 5">
            <a:extLst>
              <a:ext uri="{FF2B5EF4-FFF2-40B4-BE49-F238E27FC236}">
                <a16:creationId xmlns:a16="http://schemas.microsoft.com/office/drawing/2014/main" id="{EF742216-AF88-4CB2-A41B-0D2646E02B36}"/>
              </a:ext>
            </a:extLst>
          </p:cNvPr>
          <p:cNvSpPr>
            <a:spLocks noGrp="1" noChangeArrowheads="1"/>
          </p:cNvSpPr>
          <p:nvPr>
            <p:ph type="ftr" sz="quarter" idx="11"/>
          </p:nvPr>
        </p:nvSpPr>
        <p:spPr/>
        <p:txBody>
          <a:bodyPr/>
          <a:lstStyle>
            <a:lvl1pPr eaLnBrk="1" hangingPunct="1">
              <a:defRPr>
                <a:latin typeface="Comic Sans MS" panose="030F0702030302020204" pitchFamily="66" charset="0"/>
                <a:cs typeface="+mn-cs"/>
              </a:defRPr>
            </a:lvl1pPr>
          </a:lstStyle>
          <a:p>
            <a:pPr>
              <a:defRPr/>
            </a:pPr>
            <a:endParaRPr lang="en-US"/>
          </a:p>
        </p:txBody>
      </p:sp>
      <p:sp>
        <p:nvSpPr>
          <p:cNvPr id="6" name="Rectangle 6">
            <a:extLst>
              <a:ext uri="{FF2B5EF4-FFF2-40B4-BE49-F238E27FC236}">
                <a16:creationId xmlns:a16="http://schemas.microsoft.com/office/drawing/2014/main" id="{0F8BF5E1-96AF-435D-9661-8E3F9FF307F2}"/>
              </a:ext>
            </a:extLst>
          </p:cNvPr>
          <p:cNvSpPr>
            <a:spLocks noGrp="1" noChangeArrowheads="1"/>
          </p:cNvSpPr>
          <p:nvPr>
            <p:ph type="sldNum" sz="quarter" idx="12"/>
          </p:nvPr>
        </p:nvSpPr>
        <p:spPr/>
        <p:txBody>
          <a:bodyPr/>
          <a:lstStyle>
            <a:lvl1pPr eaLnBrk="1" hangingPunct="1">
              <a:defRPr>
                <a:latin typeface="Comic Sans MS" panose="030F0702030302020204" pitchFamily="66" charset="0"/>
                <a:cs typeface="+mn-cs"/>
              </a:defRPr>
            </a:lvl1pPr>
          </a:lstStyle>
          <a:p>
            <a:pPr>
              <a:defRPr/>
            </a:pPr>
            <a:fld id="{A87146EE-41F4-4D68-BEC1-2106CCCA9487}" type="slidenum">
              <a:rPr lang="en-US"/>
              <a:pPr>
                <a:defRPr/>
              </a:pPr>
              <a:t>‹#›</a:t>
            </a:fld>
            <a:endParaRPr lang="en-US"/>
          </a:p>
        </p:txBody>
      </p:sp>
    </p:spTree>
    <p:extLst>
      <p:ext uri="{BB962C8B-B14F-4D97-AF65-F5344CB8AC3E}">
        <p14:creationId xmlns:p14="http://schemas.microsoft.com/office/powerpoint/2010/main" val="2658247634"/>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806826D-F553-4026-A78D-941EDC2E9CE5}" type="datetimeFigureOut">
              <a:rPr lang="en-US" smtClean="0"/>
              <a:t>8/3/2019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26EE3A-625F-46DD-9EC5-48D3BC823961}" type="slidenum">
              <a:rPr lang="en-US" smtClean="0"/>
              <a:t>‹#›</a:t>
            </a:fld>
            <a:endParaRPr lang="en-US"/>
          </a:p>
        </p:txBody>
      </p:sp>
    </p:spTree>
    <p:extLst>
      <p:ext uri="{BB962C8B-B14F-4D97-AF65-F5344CB8AC3E}">
        <p14:creationId xmlns:p14="http://schemas.microsoft.com/office/powerpoint/2010/main" val="1450790335"/>
      </p:ext>
    </p:extLst>
  </p:cSld>
  <p:clrMapOvr>
    <a:masterClrMapping/>
  </p:clrMapOvr>
  <mc:AlternateContent xmlns:mc="http://schemas.openxmlformats.org/markup-compatibility/2006" xmlns:p14="http://schemas.microsoft.com/office/powerpoint/2010/main">
    <mc:Choice Requires="p14">
      <p:transition spd="slow" p14:dur="2750">
        <p:strips/>
      </p:transition>
    </mc:Choice>
    <mc:Fallback xmlns="">
      <p:transition spd="slow">
        <p:strips/>
      </p:transition>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24FE2CB1-3349-4742-B5DC-FF9AD6B17C98}"/>
              </a:ext>
            </a:extLst>
          </p:cNvPr>
          <p:cNvSpPr>
            <a:spLocks noGrp="1" noChangeArrowheads="1"/>
          </p:cNvSpPr>
          <p:nvPr>
            <p:ph type="dt" sz="half" idx="10"/>
          </p:nvPr>
        </p:nvSpPr>
        <p:spPr/>
        <p:txBody>
          <a:bodyPr/>
          <a:lstStyle>
            <a:lvl1pPr eaLnBrk="1" hangingPunct="1">
              <a:defRPr>
                <a:latin typeface="Comic Sans MS" panose="030F0702030302020204" pitchFamily="66" charset="0"/>
                <a:cs typeface="+mn-cs"/>
              </a:defRPr>
            </a:lvl1pPr>
          </a:lstStyle>
          <a:p>
            <a:pPr>
              <a:defRPr/>
            </a:pPr>
            <a:endParaRPr lang="en-US"/>
          </a:p>
        </p:txBody>
      </p:sp>
      <p:sp>
        <p:nvSpPr>
          <p:cNvPr id="5" name="Rectangle 5">
            <a:extLst>
              <a:ext uri="{FF2B5EF4-FFF2-40B4-BE49-F238E27FC236}">
                <a16:creationId xmlns:a16="http://schemas.microsoft.com/office/drawing/2014/main" id="{391CB313-7C31-4F78-B5A9-BD04A4557711}"/>
              </a:ext>
            </a:extLst>
          </p:cNvPr>
          <p:cNvSpPr>
            <a:spLocks noGrp="1" noChangeArrowheads="1"/>
          </p:cNvSpPr>
          <p:nvPr>
            <p:ph type="ftr" sz="quarter" idx="11"/>
          </p:nvPr>
        </p:nvSpPr>
        <p:spPr/>
        <p:txBody>
          <a:bodyPr/>
          <a:lstStyle>
            <a:lvl1pPr eaLnBrk="1" hangingPunct="1">
              <a:defRPr>
                <a:latin typeface="Comic Sans MS" panose="030F0702030302020204" pitchFamily="66" charset="0"/>
                <a:cs typeface="+mn-cs"/>
              </a:defRPr>
            </a:lvl1pPr>
          </a:lstStyle>
          <a:p>
            <a:pPr>
              <a:defRPr/>
            </a:pPr>
            <a:endParaRPr lang="en-US"/>
          </a:p>
        </p:txBody>
      </p:sp>
      <p:sp>
        <p:nvSpPr>
          <p:cNvPr id="6" name="Rectangle 6">
            <a:extLst>
              <a:ext uri="{FF2B5EF4-FFF2-40B4-BE49-F238E27FC236}">
                <a16:creationId xmlns:a16="http://schemas.microsoft.com/office/drawing/2014/main" id="{48C708C6-097D-463E-BC29-39FBF98E83B8}"/>
              </a:ext>
            </a:extLst>
          </p:cNvPr>
          <p:cNvSpPr>
            <a:spLocks noGrp="1" noChangeArrowheads="1"/>
          </p:cNvSpPr>
          <p:nvPr>
            <p:ph type="sldNum" sz="quarter" idx="12"/>
          </p:nvPr>
        </p:nvSpPr>
        <p:spPr/>
        <p:txBody>
          <a:bodyPr/>
          <a:lstStyle>
            <a:lvl1pPr eaLnBrk="1" hangingPunct="1">
              <a:defRPr>
                <a:latin typeface="Comic Sans MS" panose="030F0702030302020204" pitchFamily="66" charset="0"/>
                <a:cs typeface="+mn-cs"/>
              </a:defRPr>
            </a:lvl1pPr>
          </a:lstStyle>
          <a:p>
            <a:pPr>
              <a:defRPr/>
            </a:pPr>
            <a:fld id="{BDE67E0A-268A-426B-9F00-CA6DCFB031F3}" type="slidenum">
              <a:rPr lang="en-US"/>
              <a:pPr>
                <a:defRPr/>
              </a:pPr>
              <a:t>‹#›</a:t>
            </a:fld>
            <a:endParaRPr lang="en-US"/>
          </a:p>
        </p:txBody>
      </p:sp>
    </p:spTree>
    <p:extLst>
      <p:ext uri="{BB962C8B-B14F-4D97-AF65-F5344CB8AC3E}">
        <p14:creationId xmlns:p14="http://schemas.microsoft.com/office/powerpoint/2010/main" val="3340270167"/>
      </p:ext>
    </p:extLst>
  </p:cSld>
  <p:clrMapOvr>
    <a:masterClrMapping/>
  </p:clrMapOvr>
  <p:transition spd="slow">
    <p:fade/>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189" indent="0">
              <a:buNone/>
              <a:defRPr sz="2000"/>
            </a:lvl2pPr>
            <a:lvl3pPr marL="914377" indent="0">
              <a:buNone/>
              <a:defRPr sz="1800"/>
            </a:lvl3pPr>
            <a:lvl4pPr marL="1371566" indent="0">
              <a:buNone/>
              <a:defRPr sz="1600"/>
            </a:lvl4pPr>
            <a:lvl5pPr marL="1828754" indent="0">
              <a:buNone/>
              <a:defRPr sz="1600"/>
            </a:lvl5pPr>
            <a:lvl6pPr marL="2285943" indent="0">
              <a:buNone/>
              <a:defRPr sz="1600"/>
            </a:lvl6pPr>
            <a:lvl7pPr marL="2743131" indent="0">
              <a:buNone/>
              <a:defRPr sz="1600"/>
            </a:lvl7pPr>
            <a:lvl8pPr marL="3200320" indent="0">
              <a:buNone/>
              <a:defRPr sz="1600"/>
            </a:lvl8pPr>
            <a:lvl9pPr marL="3657509" indent="0">
              <a:buNone/>
              <a:defRPr sz="1600"/>
            </a:lvl9pPr>
          </a:lstStyle>
          <a:p>
            <a:pPr lvl="0"/>
            <a:r>
              <a:rPr lang="en-US"/>
              <a:t>Click to edit Master text styles</a:t>
            </a:r>
          </a:p>
        </p:txBody>
      </p:sp>
      <p:sp>
        <p:nvSpPr>
          <p:cNvPr id="4" name="Rectangle 4">
            <a:extLst>
              <a:ext uri="{FF2B5EF4-FFF2-40B4-BE49-F238E27FC236}">
                <a16:creationId xmlns:a16="http://schemas.microsoft.com/office/drawing/2014/main" id="{039464F6-6AAC-4C93-9C8F-ABC09092D26A}"/>
              </a:ext>
            </a:extLst>
          </p:cNvPr>
          <p:cNvSpPr>
            <a:spLocks noGrp="1" noChangeArrowheads="1"/>
          </p:cNvSpPr>
          <p:nvPr>
            <p:ph type="dt" sz="half" idx="10"/>
          </p:nvPr>
        </p:nvSpPr>
        <p:spPr/>
        <p:txBody>
          <a:bodyPr/>
          <a:lstStyle>
            <a:lvl1pPr eaLnBrk="1" hangingPunct="1">
              <a:defRPr>
                <a:latin typeface="Comic Sans MS" panose="030F0702030302020204" pitchFamily="66" charset="0"/>
                <a:cs typeface="+mn-cs"/>
              </a:defRPr>
            </a:lvl1pPr>
          </a:lstStyle>
          <a:p>
            <a:pPr>
              <a:defRPr/>
            </a:pPr>
            <a:endParaRPr lang="en-US"/>
          </a:p>
        </p:txBody>
      </p:sp>
      <p:sp>
        <p:nvSpPr>
          <p:cNvPr id="5" name="Rectangle 5">
            <a:extLst>
              <a:ext uri="{FF2B5EF4-FFF2-40B4-BE49-F238E27FC236}">
                <a16:creationId xmlns:a16="http://schemas.microsoft.com/office/drawing/2014/main" id="{80AC2BFB-C8A0-4AC2-A2B9-30FD6DA5DBDA}"/>
              </a:ext>
            </a:extLst>
          </p:cNvPr>
          <p:cNvSpPr>
            <a:spLocks noGrp="1" noChangeArrowheads="1"/>
          </p:cNvSpPr>
          <p:nvPr>
            <p:ph type="ftr" sz="quarter" idx="11"/>
          </p:nvPr>
        </p:nvSpPr>
        <p:spPr/>
        <p:txBody>
          <a:bodyPr/>
          <a:lstStyle>
            <a:lvl1pPr eaLnBrk="1" hangingPunct="1">
              <a:defRPr>
                <a:latin typeface="Comic Sans MS" panose="030F0702030302020204" pitchFamily="66" charset="0"/>
                <a:cs typeface="+mn-cs"/>
              </a:defRPr>
            </a:lvl1pPr>
          </a:lstStyle>
          <a:p>
            <a:pPr>
              <a:defRPr/>
            </a:pPr>
            <a:endParaRPr lang="en-US"/>
          </a:p>
        </p:txBody>
      </p:sp>
      <p:sp>
        <p:nvSpPr>
          <p:cNvPr id="6" name="Rectangle 6">
            <a:extLst>
              <a:ext uri="{FF2B5EF4-FFF2-40B4-BE49-F238E27FC236}">
                <a16:creationId xmlns:a16="http://schemas.microsoft.com/office/drawing/2014/main" id="{C4CAFA14-DCCC-43A2-A178-8939EB2687D6}"/>
              </a:ext>
            </a:extLst>
          </p:cNvPr>
          <p:cNvSpPr>
            <a:spLocks noGrp="1" noChangeArrowheads="1"/>
          </p:cNvSpPr>
          <p:nvPr>
            <p:ph type="sldNum" sz="quarter" idx="12"/>
          </p:nvPr>
        </p:nvSpPr>
        <p:spPr/>
        <p:txBody>
          <a:bodyPr/>
          <a:lstStyle>
            <a:lvl1pPr eaLnBrk="1" hangingPunct="1">
              <a:defRPr>
                <a:latin typeface="Comic Sans MS" panose="030F0702030302020204" pitchFamily="66" charset="0"/>
                <a:cs typeface="+mn-cs"/>
              </a:defRPr>
            </a:lvl1pPr>
          </a:lstStyle>
          <a:p>
            <a:pPr>
              <a:defRPr/>
            </a:pPr>
            <a:fld id="{F89F9E39-A2E2-4E9B-944B-7BCB1BE3A4D5}" type="slidenum">
              <a:rPr lang="en-US"/>
              <a:pPr>
                <a:defRPr/>
              </a:pPr>
              <a:t>‹#›</a:t>
            </a:fld>
            <a:endParaRPr lang="en-US"/>
          </a:p>
        </p:txBody>
      </p:sp>
    </p:spTree>
    <p:extLst>
      <p:ext uri="{BB962C8B-B14F-4D97-AF65-F5344CB8AC3E}">
        <p14:creationId xmlns:p14="http://schemas.microsoft.com/office/powerpoint/2010/main" val="4223224284"/>
      </p:ext>
    </p:extLst>
  </p:cSld>
  <p:clrMapOvr>
    <a:masterClrMapping/>
  </p:clrMapOvr>
  <p:transition spd="slow">
    <p:fade/>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6">
            <a:extLst>
              <a:ext uri="{FF2B5EF4-FFF2-40B4-BE49-F238E27FC236}">
                <a16:creationId xmlns:a16="http://schemas.microsoft.com/office/drawing/2014/main" id="{7A8F5C4D-0EBA-4385-9B99-B7B06804B1E3}"/>
              </a:ext>
            </a:extLst>
          </p:cNvPr>
          <p:cNvSpPr>
            <a:spLocks noGrp="1" noChangeArrowheads="1"/>
          </p:cNvSpPr>
          <p:nvPr>
            <p:ph type="dt" sz="half" idx="10"/>
          </p:nvPr>
        </p:nvSpPr>
        <p:spPr/>
        <p:txBody>
          <a:bodyPr/>
          <a:lstStyle>
            <a:lvl1pPr eaLnBrk="1" hangingPunct="1">
              <a:defRPr>
                <a:latin typeface="Comic Sans MS" panose="030F0702030302020204" pitchFamily="66" charset="0"/>
                <a:cs typeface="+mn-cs"/>
              </a:defRPr>
            </a:lvl1pPr>
          </a:lstStyle>
          <a:p>
            <a:pPr>
              <a:defRPr/>
            </a:pPr>
            <a:endParaRPr lang="en-US"/>
          </a:p>
        </p:txBody>
      </p:sp>
      <p:sp>
        <p:nvSpPr>
          <p:cNvPr id="6" name="Footer Placeholder 7">
            <a:extLst>
              <a:ext uri="{FF2B5EF4-FFF2-40B4-BE49-F238E27FC236}">
                <a16:creationId xmlns:a16="http://schemas.microsoft.com/office/drawing/2014/main" id="{4F492205-7D33-40CD-BF17-CDFAD32DABBB}"/>
              </a:ext>
            </a:extLst>
          </p:cNvPr>
          <p:cNvSpPr>
            <a:spLocks noGrp="1" noChangeArrowheads="1"/>
          </p:cNvSpPr>
          <p:nvPr>
            <p:ph type="ftr" sz="quarter" idx="11"/>
          </p:nvPr>
        </p:nvSpPr>
        <p:spPr/>
        <p:txBody>
          <a:bodyPr/>
          <a:lstStyle>
            <a:lvl1pPr eaLnBrk="1" hangingPunct="1">
              <a:defRPr>
                <a:latin typeface="Comic Sans MS" panose="030F0702030302020204" pitchFamily="66" charset="0"/>
                <a:cs typeface="+mn-cs"/>
              </a:defRPr>
            </a:lvl1pPr>
          </a:lstStyle>
          <a:p>
            <a:pPr>
              <a:defRPr/>
            </a:pPr>
            <a:endParaRPr lang="en-US"/>
          </a:p>
        </p:txBody>
      </p:sp>
      <p:sp>
        <p:nvSpPr>
          <p:cNvPr id="7" name="Slide Number Placeholder 8">
            <a:extLst>
              <a:ext uri="{FF2B5EF4-FFF2-40B4-BE49-F238E27FC236}">
                <a16:creationId xmlns:a16="http://schemas.microsoft.com/office/drawing/2014/main" id="{6737AB7C-8F6B-4CB5-80B3-A0A621172127}"/>
              </a:ext>
            </a:extLst>
          </p:cNvPr>
          <p:cNvSpPr>
            <a:spLocks noGrp="1" noChangeArrowheads="1"/>
          </p:cNvSpPr>
          <p:nvPr>
            <p:ph type="sldNum" sz="quarter" idx="12"/>
          </p:nvPr>
        </p:nvSpPr>
        <p:spPr/>
        <p:txBody>
          <a:bodyPr/>
          <a:lstStyle>
            <a:lvl1pPr eaLnBrk="1" hangingPunct="1">
              <a:defRPr>
                <a:latin typeface="Comic Sans MS" panose="030F0702030302020204" pitchFamily="66" charset="0"/>
                <a:cs typeface="+mn-cs"/>
              </a:defRPr>
            </a:lvl1pPr>
          </a:lstStyle>
          <a:p>
            <a:pPr>
              <a:defRPr/>
            </a:pPr>
            <a:fld id="{DF0995B4-699D-4464-9FDD-EB7E995362D5}" type="slidenum">
              <a:rPr lang="en-US"/>
              <a:pPr>
                <a:defRPr/>
              </a:pPr>
              <a:t>‹#›</a:t>
            </a:fld>
            <a:endParaRPr lang="en-US"/>
          </a:p>
        </p:txBody>
      </p:sp>
    </p:spTree>
    <p:extLst>
      <p:ext uri="{BB962C8B-B14F-4D97-AF65-F5344CB8AC3E}">
        <p14:creationId xmlns:p14="http://schemas.microsoft.com/office/powerpoint/2010/main" val="3533832894"/>
      </p:ext>
    </p:extLst>
  </p:cSld>
  <p:clrMapOvr>
    <a:masterClrMapping/>
  </p:clrMapOvr>
  <p:transition spd="slow">
    <p:fade/>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40319" y="1681163"/>
            <a:ext cx="5158316"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840319" y="2505075"/>
            <a:ext cx="51583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08D8D575-381A-4875-B5A9-5E7C2185788A}"/>
              </a:ext>
            </a:extLst>
          </p:cNvPr>
          <p:cNvSpPr>
            <a:spLocks noGrp="1" noChangeArrowheads="1"/>
          </p:cNvSpPr>
          <p:nvPr>
            <p:ph type="dt" sz="half" idx="10"/>
          </p:nvPr>
        </p:nvSpPr>
        <p:spPr/>
        <p:txBody>
          <a:bodyPr/>
          <a:lstStyle>
            <a:lvl1pPr eaLnBrk="1" hangingPunct="1">
              <a:defRPr>
                <a:latin typeface="Comic Sans MS" panose="030F0702030302020204" pitchFamily="66" charset="0"/>
                <a:cs typeface="+mn-cs"/>
              </a:defRPr>
            </a:lvl1pPr>
          </a:lstStyle>
          <a:p>
            <a:pPr>
              <a:defRPr/>
            </a:pPr>
            <a:endParaRPr lang="en-US"/>
          </a:p>
        </p:txBody>
      </p:sp>
      <p:sp>
        <p:nvSpPr>
          <p:cNvPr id="8" name="Rectangle 5">
            <a:extLst>
              <a:ext uri="{FF2B5EF4-FFF2-40B4-BE49-F238E27FC236}">
                <a16:creationId xmlns:a16="http://schemas.microsoft.com/office/drawing/2014/main" id="{1E5CBB72-22CA-46BE-8607-B624CD603042}"/>
              </a:ext>
            </a:extLst>
          </p:cNvPr>
          <p:cNvSpPr>
            <a:spLocks noGrp="1" noChangeArrowheads="1"/>
          </p:cNvSpPr>
          <p:nvPr>
            <p:ph type="ftr" sz="quarter" idx="11"/>
          </p:nvPr>
        </p:nvSpPr>
        <p:spPr/>
        <p:txBody>
          <a:bodyPr/>
          <a:lstStyle>
            <a:lvl1pPr eaLnBrk="1" hangingPunct="1">
              <a:defRPr>
                <a:latin typeface="Comic Sans MS" panose="030F0702030302020204" pitchFamily="66" charset="0"/>
                <a:cs typeface="+mn-cs"/>
              </a:defRPr>
            </a:lvl1pPr>
          </a:lstStyle>
          <a:p>
            <a:pPr>
              <a:defRPr/>
            </a:pPr>
            <a:endParaRPr lang="en-US"/>
          </a:p>
        </p:txBody>
      </p:sp>
      <p:sp>
        <p:nvSpPr>
          <p:cNvPr id="9" name="Rectangle 6">
            <a:extLst>
              <a:ext uri="{FF2B5EF4-FFF2-40B4-BE49-F238E27FC236}">
                <a16:creationId xmlns:a16="http://schemas.microsoft.com/office/drawing/2014/main" id="{279ABCC7-4934-4280-AFF5-A85F9056CF94}"/>
              </a:ext>
            </a:extLst>
          </p:cNvPr>
          <p:cNvSpPr>
            <a:spLocks noGrp="1" noChangeArrowheads="1"/>
          </p:cNvSpPr>
          <p:nvPr>
            <p:ph type="sldNum" sz="quarter" idx="12"/>
          </p:nvPr>
        </p:nvSpPr>
        <p:spPr/>
        <p:txBody>
          <a:bodyPr/>
          <a:lstStyle>
            <a:lvl1pPr eaLnBrk="1" hangingPunct="1">
              <a:defRPr>
                <a:latin typeface="Comic Sans MS" panose="030F0702030302020204" pitchFamily="66" charset="0"/>
                <a:cs typeface="+mn-cs"/>
              </a:defRPr>
            </a:lvl1pPr>
          </a:lstStyle>
          <a:p>
            <a:pPr>
              <a:defRPr/>
            </a:pPr>
            <a:fld id="{C8718003-DB2A-4DBF-8987-9E1C000E9095}" type="slidenum">
              <a:rPr lang="en-US"/>
              <a:pPr>
                <a:defRPr/>
              </a:pPr>
              <a:t>‹#›</a:t>
            </a:fld>
            <a:endParaRPr lang="en-US"/>
          </a:p>
        </p:txBody>
      </p:sp>
    </p:spTree>
    <p:extLst>
      <p:ext uri="{BB962C8B-B14F-4D97-AF65-F5344CB8AC3E}">
        <p14:creationId xmlns:p14="http://schemas.microsoft.com/office/powerpoint/2010/main" val="3850899347"/>
      </p:ext>
    </p:extLst>
  </p:cSld>
  <p:clrMapOvr>
    <a:masterClrMapping/>
  </p:clrMapOvr>
  <p:transition spd="slow">
    <p:fade/>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CC8F712D-6F05-46BB-A3B6-3D0909D75601}"/>
              </a:ext>
            </a:extLst>
          </p:cNvPr>
          <p:cNvSpPr>
            <a:spLocks noGrp="1" noChangeArrowheads="1"/>
          </p:cNvSpPr>
          <p:nvPr>
            <p:ph type="dt" sz="half" idx="10"/>
          </p:nvPr>
        </p:nvSpPr>
        <p:spPr/>
        <p:txBody>
          <a:bodyPr/>
          <a:lstStyle>
            <a:lvl1pPr eaLnBrk="1" hangingPunct="1">
              <a:defRPr>
                <a:latin typeface="Comic Sans MS" panose="030F0702030302020204" pitchFamily="66" charset="0"/>
                <a:cs typeface="+mn-cs"/>
              </a:defRPr>
            </a:lvl1pPr>
          </a:lstStyle>
          <a:p>
            <a:pPr>
              <a:defRPr/>
            </a:pPr>
            <a:endParaRPr lang="en-US"/>
          </a:p>
        </p:txBody>
      </p:sp>
      <p:sp>
        <p:nvSpPr>
          <p:cNvPr id="4" name="Rectangle 5">
            <a:extLst>
              <a:ext uri="{FF2B5EF4-FFF2-40B4-BE49-F238E27FC236}">
                <a16:creationId xmlns:a16="http://schemas.microsoft.com/office/drawing/2014/main" id="{FF76651A-8CA8-4CC8-88A7-420F4A25CBB7}"/>
              </a:ext>
            </a:extLst>
          </p:cNvPr>
          <p:cNvSpPr>
            <a:spLocks noGrp="1" noChangeArrowheads="1"/>
          </p:cNvSpPr>
          <p:nvPr>
            <p:ph type="ftr" sz="quarter" idx="11"/>
          </p:nvPr>
        </p:nvSpPr>
        <p:spPr/>
        <p:txBody>
          <a:bodyPr/>
          <a:lstStyle>
            <a:lvl1pPr eaLnBrk="1" hangingPunct="1">
              <a:defRPr>
                <a:latin typeface="Comic Sans MS" panose="030F0702030302020204" pitchFamily="66" charset="0"/>
                <a:cs typeface="+mn-cs"/>
              </a:defRPr>
            </a:lvl1pPr>
          </a:lstStyle>
          <a:p>
            <a:pPr>
              <a:defRPr/>
            </a:pPr>
            <a:endParaRPr lang="en-US"/>
          </a:p>
        </p:txBody>
      </p:sp>
      <p:sp>
        <p:nvSpPr>
          <p:cNvPr id="5" name="Rectangle 6">
            <a:extLst>
              <a:ext uri="{FF2B5EF4-FFF2-40B4-BE49-F238E27FC236}">
                <a16:creationId xmlns:a16="http://schemas.microsoft.com/office/drawing/2014/main" id="{A20412BF-729C-4508-B219-5EF84E83D270}"/>
              </a:ext>
            </a:extLst>
          </p:cNvPr>
          <p:cNvSpPr>
            <a:spLocks noGrp="1" noChangeArrowheads="1"/>
          </p:cNvSpPr>
          <p:nvPr>
            <p:ph type="sldNum" sz="quarter" idx="12"/>
          </p:nvPr>
        </p:nvSpPr>
        <p:spPr/>
        <p:txBody>
          <a:bodyPr/>
          <a:lstStyle>
            <a:lvl1pPr eaLnBrk="1" hangingPunct="1">
              <a:defRPr>
                <a:latin typeface="Comic Sans MS" panose="030F0702030302020204" pitchFamily="66" charset="0"/>
                <a:cs typeface="+mn-cs"/>
              </a:defRPr>
            </a:lvl1pPr>
          </a:lstStyle>
          <a:p>
            <a:pPr>
              <a:defRPr/>
            </a:pPr>
            <a:fld id="{9DEBC534-DA84-46DD-B526-9D9989DBF475}" type="slidenum">
              <a:rPr lang="en-US"/>
              <a:pPr>
                <a:defRPr/>
              </a:pPr>
              <a:t>‹#›</a:t>
            </a:fld>
            <a:endParaRPr lang="en-US"/>
          </a:p>
        </p:txBody>
      </p:sp>
    </p:spTree>
    <p:extLst>
      <p:ext uri="{BB962C8B-B14F-4D97-AF65-F5344CB8AC3E}">
        <p14:creationId xmlns:p14="http://schemas.microsoft.com/office/powerpoint/2010/main" val="507252764"/>
      </p:ext>
    </p:extLst>
  </p:cSld>
  <p:clrMapOvr>
    <a:masterClrMapping/>
  </p:clrMapOvr>
  <p:transition spd="slow">
    <p:fade/>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0135A019-7A54-4AC7-BCF1-3BE75FED9517}"/>
              </a:ext>
            </a:extLst>
          </p:cNvPr>
          <p:cNvSpPr>
            <a:spLocks noGrp="1" noChangeArrowheads="1"/>
          </p:cNvSpPr>
          <p:nvPr>
            <p:ph type="dt" sz="half" idx="10"/>
          </p:nvPr>
        </p:nvSpPr>
        <p:spPr/>
        <p:txBody>
          <a:bodyPr/>
          <a:lstStyle>
            <a:lvl1pPr eaLnBrk="1" hangingPunct="1">
              <a:defRPr>
                <a:latin typeface="Comic Sans MS" panose="030F0702030302020204" pitchFamily="66" charset="0"/>
                <a:cs typeface="+mn-cs"/>
              </a:defRPr>
            </a:lvl1pPr>
          </a:lstStyle>
          <a:p>
            <a:pPr>
              <a:defRPr/>
            </a:pPr>
            <a:endParaRPr lang="en-US"/>
          </a:p>
        </p:txBody>
      </p:sp>
      <p:sp>
        <p:nvSpPr>
          <p:cNvPr id="3" name="Rectangle 5">
            <a:extLst>
              <a:ext uri="{FF2B5EF4-FFF2-40B4-BE49-F238E27FC236}">
                <a16:creationId xmlns:a16="http://schemas.microsoft.com/office/drawing/2014/main" id="{89A1DC4A-D571-48B1-835D-6C901ADB44F9}"/>
              </a:ext>
            </a:extLst>
          </p:cNvPr>
          <p:cNvSpPr>
            <a:spLocks noGrp="1" noChangeArrowheads="1"/>
          </p:cNvSpPr>
          <p:nvPr>
            <p:ph type="ftr" sz="quarter" idx="11"/>
          </p:nvPr>
        </p:nvSpPr>
        <p:spPr/>
        <p:txBody>
          <a:bodyPr/>
          <a:lstStyle>
            <a:lvl1pPr eaLnBrk="1" hangingPunct="1">
              <a:defRPr>
                <a:latin typeface="Comic Sans MS" panose="030F0702030302020204" pitchFamily="66" charset="0"/>
                <a:cs typeface="+mn-cs"/>
              </a:defRPr>
            </a:lvl1pPr>
          </a:lstStyle>
          <a:p>
            <a:pPr>
              <a:defRPr/>
            </a:pPr>
            <a:endParaRPr lang="en-US"/>
          </a:p>
        </p:txBody>
      </p:sp>
      <p:sp>
        <p:nvSpPr>
          <p:cNvPr id="4" name="Rectangle 6">
            <a:extLst>
              <a:ext uri="{FF2B5EF4-FFF2-40B4-BE49-F238E27FC236}">
                <a16:creationId xmlns:a16="http://schemas.microsoft.com/office/drawing/2014/main" id="{0A729FE3-0F08-4590-89E4-0A5BBE2B090D}"/>
              </a:ext>
            </a:extLst>
          </p:cNvPr>
          <p:cNvSpPr>
            <a:spLocks noGrp="1" noChangeArrowheads="1"/>
          </p:cNvSpPr>
          <p:nvPr>
            <p:ph type="sldNum" sz="quarter" idx="12"/>
          </p:nvPr>
        </p:nvSpPr>
        <p:spPr/>
        <p:txBody>
          <a:bodyPr/>
          <a:lstStyle>
            <a:lvl1pPr eaLnBrk="1" hangingPunct="1">
              <a:defRPr>
                <a:latin typeface="Comic Sans MS" panose="030F0702030302020204" pitchFamily="66" charset="0"/>
                <a:cs typeface="+mn-cs"/>
              </a:defRPr>
            </a:lvl1pPr>
          </a:lstStyle>
          <a:p>
            <a:pPr>
              <a:defRPr/>
            </a:pPr>
            <a:fld id="{04437D63-76A2-45EF-87B0-F2A5181326CF}" type="slidenum">
              <a:rPr lang="en-US"/>
              <a:pPr>
                <a:defRPr/>
              </a:pPr>
              <a:t>‹#›</a:t>
            </a:fld>
            <a:endParaRPr lang="en-US"/>
          </a:p>
        </p:txBody>
      </p:sp>
    </p:spTree>
    <p:extLst>
      <p:ext uri="{BB962C8B-B14F-4D97-AF65-F5344CB8AC3E}">
        <p14:creationId xmlns:p14="http://schemas.microsoft.com/office/powerpoint/2010/main" val="2451589033"/>
      </p:ext>
    </p:extLst>
  </p:cSld>
  <p:clrMapOvr>
    <a:masterClrMapping/>
  </p:clrMapOvr>
  <p:transition spd="slow">
    <p:fade/>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9" y="457200"/>
            <a:ext cx="393276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0319" y="2057401"/>
            <a:ext cx="393276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6">
            <a:extLst>
              <a:ext uri="{FF2B5EF4-FFF2-40B4-BE49-F238E27FC236}">
                <a16:creationId xmlns:a16="http://schemas.microsoft.com/office/drawing/2014/main" id="{652D253E-D7BA-4F45-9A86-84C44438EE24}"/>
              </a:ext>
            </a:extLst>
          </p:cNvPr>
          <p:cNvSpPr>
            <a:spLocks noGrp="1" noChangeArrowheads="1"/>
          </p:cNvSpPr>
          <p:nvPr>
            <p:ph type="dt" sz="half" idx="10"/>
          </p:nvPr>
        </p:nvSpPr>
        <p:spPr/>
        <p:txBody>
          <a:bodyPr/>
          <a:lstStyle>
            <a:lvl1pPr eaLnBrk="1" hangingPunct="1">
              <a:defRPr>
                <a:latin typeface="Comic Sans MS" panose="030F0702030302020204" pitchFamily="66" charset="0"/>
                <a:cs typeface="+mn-cs"/>
              </a:defRPr>
            </a:lvl1pPr>
          </a:lstStyle>
          <a:p>
            <a:pPr>
              <a:defRPr/>
            </a:pPr>
            <a:endParaRPr lang="en-US"/>
          </a:p>
        </p:txBody>
      </p:sp>
      <p:sp>
        <p:nvSpPr>
          <p:cNvPr id="6" name="Footer Placeholder 7">
            <a:extLst>
              <a:ext uri="{FF2B5EF4-FFF2-40B4-BE49-F238E27FC236}">
                <a16:creationId xmlns:a16="http://schemas.microsoft.com/office/drawing/2014/main" id="{70AED556-B865-425F-AA88-974DB720E707}"/>
              </a:ext>
            </a:extLst>
          </p:cNvPr>
          <p:cNvSpPr>
            <a:spLocks noGrp="1" noChangeArrowheads="1"/>
          </p:cNvSpPr>
          <p:nvPr>
            <p:ph type="ftr" sz="quarter" idx="11"/>
          </p:nvPr>
        </p:nvSpPr>
        <p:spPr/>
        <p:txBody>
          <a:bodyPr/>
          <a:lstStyle>
            <a:lvl1pPr eaLnBrk="1" hangingPunct="1">
              <a:defRPr>
                <a:latin typeface="Comic Sans MS" panose="030F0702030302020204" pitchFamily="66" charset="0"/>
                <a:cs typeface="+mn-cs"/>
              </a:defRPr>
            </a:lvl1pPr>
          </a:lstStyle>
          <a:p>
            <a:pPr>
              <a:defRPr/>
            </a:pPr>
            <a:endParaRPr lang="en-US"/>
          </a:p>
        </p:txBody>
      </p:sp>
      <p:sp>
        <p:nvSpPr>
          <p:cNvPr id="7" name="Slide Number Placeholder 8">
            <a:extLst>
              <a:ext uri="{FF2B5EF4-FFF2-40B4-BE49-F238E27FC236}">
                <a16:creationId xmlns:a16="http://schemas.microsoft.com/office/drawing/2014/main" id="{DA5B0379-51D0-4FA1-B29F-1E4221162486}"/>
              </a:ext>
            </a:extLst>
          </p:cNvPr>
          <p:cNvSpPr>
            <a:spLocks noGrp="1" noChangeArrowheads="1"/>
          </p:cNvSpPr>
          <p:nvPr>
            <p:ph type="sldNum" sz="quarter" idx="12"/>
          </p:nvPr>
        </p:nvSpPr>
        <p:spPr/>
        <p:txBody>
          <a:bodyPr/>
          <a:lstStyle>
            <a:lvl1pPr eaLnBrk="1" hangingPunct="1">
              <a:defRPr>
                <a:latin typeface="Comic Sans MS" panose="030F0702030302020204" pitchFamily="66" charset="0"/>
                <a:cs typeface="+mn-cs"/>
              </a:defRPr>
            </a:lvl1pPr>
          </a:lstStyle>
          <a:p>
            <a:pPr>
              <a:defRPr/>
            </a:pPr>
            <a:fld id="{8160DA3E-7AEA-4487-AF81-EA0A2321D8F0}" type="slidenum">
              <a:rPr lang="en-US"/>
              <a:pPr>
                <a:defRPr/>
              </a:pPr>
              <a:t>‹#›</a:t>
            </a:fld>
            <a:endParaRPr lang="en-US"/>
          </a:p>
        </p:txBody>
      </p:sp>
    </p:spTree>
    <p:extLst>
      <p:ext uri="{BB962C8B-B14F-4D97-AF65-F5344CB8AC3E}">
        <p14:creationId xmlns:p14="http://schemas.microsoft.com/office/powerpoint/2010/main" val="961812450"/>
      </p:ext>
    </p:extLst>
  </p:cSld>
  <p:clrMapOvr>
    <a:masterClrMapping/>
  </p:clrMapOvr>
  <p:transition spd="slow">
    <p:fade/>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9" y="457200"/>
            <a:ext cx="393276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endParaRPr lang="en-US" noProof="0"/>
          </a:p>
        </p:txBody>
      </p:sp>
      <p:sp>
        <p:nvSpPr>
          <p:cNvPr id="4" name="Text Placeholder 3"/>
          <p:cNvSpPr>
            <a:spLocks noGrp="1"/>
          </p:cNvSpPr>
          <p:nvPr>
            <p:ph type="body" sz="half" idx="2"/>
          </p:nvPr>
        </p:nvSpPr>
        <p:spPr>
          <a:xfrm>
            <a:off x="840319" y="2057401"/>
            <a:ext cx="393276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6">
            <a:extLst>
              <a:ext uri="{FF2B5EF4-FFF2-40B4-BE49-F238E27FC236}">
                <a16:creationId xmlns:a16="http://schemas.microsoft.com/office/drawing/2014/main" id="{1DA2CDEA-FC78-4355-AC1B-E642DA6E0E47}"/>
              </a:ext>
            </a:extLst>
          </p:cNvPr>
          <p:cNvSpPr>
            <a:spLocks noGrp="1" noChangeArrowheads="1"/>
          </p:cNvSpPr>
          <p:nvPr>
            <p:ph type="dt" sz="half" idx="10"/>
          </p:nvPr>
        </p:nvSpPr>
        <p:spPr/>
        <p:txBody>
          <a:bodyPr/>
          <a:lstStyle>
            <a:lvl1pPr eaLnBrk="1" hangingPunct="1">
              <a:defRPr>
                <a:latin typeface="Comic Sans MS" panose="030F0702030302020204" pitchFamily="66" charset="0"/>
                <a:cs typeface="+mn-cs"/>
              </a:defRPr>
            </a:lvl1pPr>
          </a:lstStyle>
          <a:p>
            <a:pPr>
              <a:defRPr/>
            </a:pPr>
            <a:endParaRPr lang="en-US"/>
          </a:p>
        </p:txBody>
      </p:sp>
      <p:sp>
        <p:nvSpPr>
          <p:cNvPr id="6" name="Footer Placeholder 7">
            <a:extLst>
              <a:ext uri="{FF2B5EF4-FFF2-40B4-BE49-F238E27FC236}">
                <a16:creationId xmlns:a16="http://schemas.microsoft.com/office/drawing/2014/main" id="{52113579-D427-4ECE-97D0-BDB22F7A9A5F}"/>
              </a:ext>
            </a:extLst>
          </p:cNvPr>
          <p:cNvSpPr>
            <a:spLocks noGrp="1" noChangeArrowheads="1"/>
          </p:cNvSpPr>
          <p:nvPr>
            <p:ph type="ftr" sz="quarter" idx="11"/>
          </p:nvPr>
        </p:nvSpPr>
        <p:spPr/>
        <p:txBody>
          <a:bodyPr/>
          <a:lstStyle>
            <a:lvl1pPr eaLnBrk="1" hangingPunct="1">
              <a:defRPr>
                <a:latin typeface="Comic Sans MS" panose="030F0702030302020204" pitchFamily="66" charset="0"/>
                <a:cs typeface="+mn-cs"/>
              </a:defRPr>
            </a:lvl1pPr>
          </a:lstStyle>
          <a:p>
            <a:pPr>
              <a:defRPr/>
            </a:pPr>
            <a:endParaRPr lang="en-US"/>
          </a:p>
        </p:txBody>
      </p:sp>
      <p:sp>
        <p:nvSpPr>
          <p:cNvPr id="7" name="Slide Number Placeholder 8">
            <a:extLst>
              <a:ext uri="{FF2B5EF4-FFF2-40B4-BE49-F238E27FC236}">
                <a16:creationId xmlns:a16="http://schemas.microsoft.com/office/drawing/2014/main" id="{F705F797-BBA9-44E4-8C78-849364162004}"/>
              </a:ext>
            </a:extLst>
          </p:cNvPr>
          <p:cNvSpPr>
            <a:spLocks noGrp="1" noChangeArrowheads="1"/>
          </p:cNvSpPr>
          <p:nvPr>
            <p:ph type="sldNum" sz="quarter" idx="12"/>
          </p:nvPr>
        </p:nvSpPr>
        <p:spPr/>
        <p:txBody>
          <a:bodyPr/>
          <a:lstStyle>
            <a:lvl1pPr eaLnBrk="1" hangingPunct="1">
              <a:defRPr>
                <a:latin typeface="Comic Sans MS" panose="030F0702030302020204" pitchFamily="66" charset="0"/>
                <a:cs typeface="+mn-cs"/>
              </a:defRPr>
            </a:lvl1pPr>
          </a:lstStyle>
          <a:p>
            <a:pPr>
              <a:defRPr/>
            </a:pPr>
            <a:fld id="{C85525F6-1C32-41C4-8B78-A27FE7D69E9B}" type="slidenum">
              <a:rPr lang="en-US"/>
              <a:pPr>
                <a:defRPr/>
              </a:pPr>
              <a:t>‹#›</a:t>
            </a:fld>
            <a:endParaRPr lang="en-US"/>
          </a:p>
        </p:txBody>
      </p:sp>
    </p:spTree>
    <p:extLst>
      <p:ext uri="{BB962C8B-B14F-4D97-AF65-F5344CB8AC3E}">
        <p14:creationId xmlns:p14="http://schemas.microsoft.com/office/powerpoint/2010/main" val="234743570"/>
      </p:ext>
    </p:extLst>
  </p:cSld>
  <p:clrMapOvr>
    <a:masterClrMapping/>
  </p:clrMapOvr>
  <p:transition spd="slow">
    <p:fade/>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AE1EC5E4-B5FB-4674-A0B4-180D737ED3EE}"/>
              </a:ext>
            </a:extLst>
          </p:cNvPr>
          <p:cNvSpPr>
            <a:spLocks noGrp="1" noChangeArrowheads="1"/>
          </p:cNvSpPr>
          <p:nvPr>
            <p:ph type="dt" sz="half" idx="10"/>
          </p:nvPr>
        </p:nvSpPr>
        <p:spPr/>
        <p:txBody>
          <a:bodyPr/>
          <a:lstStyle>
            <a:lvl1pPr eaLnBrk="1" hangingPunct="1">
              <a:defRPr>
                <a:latin typeface="Comic Sans MS" panose="030F0702030302020204" pitchFamily="66" charset="0"/>
                <a:cs typeface="+mn-cs"/>
              </a:defRPr>
            </a:lvl1pPr>
          </a:lstStyle>
          <a:p>
            <a:pPr>
              <a:defRPr/>
            </a:pPr>
            <a:endParaRPr lang="en-US"/>
          </a:p>
        </p:txBody>
      </p:sp>
      <p:sp>
        <p:nvSpPr>
          <p:cNvPr id="5" name="Rectangle 5">
            <a:extLst>
              <a:ext uri="{FF2B5EF4-FFF2-40B4-BE49-F238E27FC236}">
                <a16:creationId xmlns:a16="http://schemas.microsoft.com/office/drawing/2014/main" id="{39E212DF-0DA8-4289-AC90-58E5EB08B944}"/>
              </a:ext>
            </a:extLst>
          </p:cNvPr>
          <p:cNvSpPr>
            <a:spLocks noGrp="1" noChangeArrowheads="1"/>
          </p:cNvSpPr>
          <p:nvPr>
            <p:ph type="ftr" sz="quarter" idx="11"/>
          </p:nvPr>
        </p:nvSpPr>
        <p:spPr/>
        <p:txBody>
          <a:bodyPr/>
          <a:lstStyle>
            <a:lvl1pPr eaLnBrk="1" hangingPunct="1">
              <a:defRPr>
                <a:latin typeface="Comic Sans MS" panose="030F0702030302020204" pitchFamily="66" charset="0"/>
                <a:cs typeface="+mn-cs"/>
              </a:defRPr>
            </a:lvl1pPr>
          </a:lstStyle>
          <a:p>
            <a:pPr>
              <a:defRPr/>
            </a:pPr>
            <a:endParaRPr lang="en-US"/>
          </a:p>
        </p:txBody>
      </p:sp>
      <p:sp>
        <p:nvSpPr>
          <p:cNvPr id="6" name="Rectangle 6">
            <a:extLst>
              <a:ext uri="{FF2B5EF4-FFF2-40B4-BE49-F238E27FC236}">
                <a16:creationId xmlns:a16="http://schemas.microsoft.com/office/drawing/2014/main" id="{706F0EB3-D2E8-421D-977F-653A5DBCE2B1}"/>
              </a:ext>
            </a:extLst>
          </p:cNvPr>
          <p:cNvSpPr>
            <a:spLocks noGrp="1" noChangeArrowheads="1"/>
          </p:cNvSpPr>
          <p:nvPr>
            <p:ph type="sldNum" sz="quarter" idx="12"/>
          </p:nvPr>
        </p:nvSpPr>
        <p:spPr/>
        <p:txBody>
          <a:bodyPr/>
          <a:lstStyle>
            <a:lvl1pPr eaLnBrk="1" hangingPunct="1">
              <a:defRPr>
                <a:latin typeface="Comic Sans MS" panose="030F0702030302020204" pitchFamily="66" charset="0"/>
                <a:cs typeface="+mn-cs"/>
              </a:defRPr>
            </a:lvl1pPr>
          </a:lstStyle>
          <a:p>
            <a:pPr>
              <a:defRPr/>
            </a:pPr>
            <a:fld id="{17A8B957-FC08-462C-98A1-679A2C49DD27}" type="slidenum">
              <a:rPr lang="en-US"/>
              <a:pPr>
                <a:defRPr/>
              </a:pPr>
              <a:t>‹#›</a:t>
            </a:fld>
            <a:endParaRPr lang="en-US"/>
          </a:p>
        </p:txBody>
      </p:sp>
    </p:spTree>
    <p:extLst>
      <p:ext uri="{BB962C8B-B14F-4D97-AF65-F5344CB8AC3E}">
        <p14:creationId xmlns:p14="http://schemas.microsoft.com/office/powerpoint/2010/main" val="386620991"/>
      </p:ext>
    </p:extLst>
  </p:cSld>
  <p:clrMapOvr>
    <a:masterClrMapping/>
  </p:clrMapOvr>
  <p:transition spd="slow">
    <p:fade/>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609600"/>
            <a:ext cx="25908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609600"/>
            <a:ext cx="75692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B4FD7691-F1C6-4352-83FA-0CF996BB8EDD}"/>
              </a:ext>
            </a:extLst>
          </p:cNvPr>
          <p:cNvSpPr>
            <a:spLocks noGrp="1" noChangeArrowheads="1"/>
          </p:cNvSpPr>
          <p:nvPr>
            <p:ph type="dt" sz="half" idx="10"/>
          </p:nvPr>
        </p:nvSpPr>
        <p:spPr/>
        <p:txBody>
          <a:bodyPr/>
          <a:lstStyle>
            <a:lvl1pPr eaLnBrk="1" hangingPunct="1">
              <a:defRPr>
                <a:latin typeface="Comic Sans MS" panose="030F0702030302020204" pitchFamily="66" charset="0"/>
                <a:cs typeface="+mn-cs"/>
              </a:defRPr>
            </a:lvl1pPr>
          </a:lstStyle>
          <a:p>
            <a:pPr>
              <a:defRPr/>
            </a:pPr>
            <a:endParaRPr lang="en-US"/>
          </a:p>
        </p:txBody>
      </p:sp>
      <p:sp>
        <p:nvSpPr>
          <p:cNvPr id="5" name="Rectangle 5">
            <a:extLst>
              <a:ext uri="{FF2B5EF4-FFF2-40B4-BE49-F238E27FC236}">
                <a16:creationId xmlns:a16="http://schemas.microsoft.com/office/drawing/2014/main" id="{9F820DF2-E95A-4502-9A0B-32AB75E72012}"/>
              </a:ext>
            </a:extLst>
          </p:cNvPr>
          <p:cNvSpPr>
            <a:spLocks noGrp="1" noChangeArrowheads="1"/>
          </p:cNvSpPr>
          <p:nvPr>
            <p:ph type="ftr" sz="quarter" idx="11"/>
          </p:nvPr>
        </p:nvSpPr>
        <p:spPr/>
        <p:txBody>
          <a:bodyPr/>
          <a:lstStyle>
            <a:lvl1pPr eaLnBrk="1" hangingPunct="1">
              <a:defRPr>
                <a:latin typeface="Comic Sans MS" panose="030F0702030302020204" pitchFamily="66" charset="0"/>
                <a:cs typeface="+mn-cs"/>
              </a:defRPr>
            </a:lvl1pPr>
          </a:lstStyle>
          <a:p>
            <a:pPr>
              <a:defRPr/>
            </a:pPr>
            <a:endParaRPr lang="en-US"/>
          </a:p>
        </p:txBody>
      </p:sp>
      <p:sp>
        <p:nvSpPr>
          <p:cNvPr id="6" name="Rectangle 6">
            <a:extLst>
              <a:ext uri="{FF2B5EF4-FFF2-40B4-BE49-F238E27FC236}">
                <a16:creationId xmlns:a16="http://schemas.microsoft.com/office/drawing/2014/main" id="{93155766-8237-47F8-83CF-587BAB43775D}"/>
              </a:ext>
            </a:extLst>
          </p:cNvPr>
          <p:cNvSpPr>
            <a:spLocks noGrp="1" noChangeArrowheads="1"/>
          </p:cNvSpPr>
          <p:nvPr>
            <p:ph type="sldNum" sz="quarter" idx="12"/>
          </p:nvPr>
        </p:nvSpPr>
        <p:spPr/>
        <p:txBody>
          <a:bodyPr/>
          <a:lstStyle>
            <a:lvl1pPr eaLnBrk="1" hangingPunct="1">
              <a:defRPr>
                <a:latin typeface="Comic Sans MS" panose="030F0702030302020204" pitchFamily="66" charset="0"/>
                <a:cs typeface="+mn-cs"/>
              </a:defRPr>
            </a:lvl1pPr>
          </a:lstStyle>
          <a:p>
            <a:pPr>
              <a:defRPr/>
            </a:pPr>
            <a:fld id="{8EA10BA8-192D-40C1-B4D6-73979159B6C1}" type="slidenum">
              <a:rPr lang="en-US"/>
              <a:pPr>
                <a:defRPr/>
              </a:pPr>
              <a:t>‹#›</a:t>
            </a:fld>
            <a:endParaRPr lang="en-US"/>
          </a:p>
        </p:txBody>
      </p:sp>
    </p:spTree>
    <p:extLst>
      <p:ext uri="{BB962C8B-B14F-4D97-AF65-F5344CB8AC3E}">
        <p14:creationId xmlns:p14="http://schemas.microsoft.com/office/powerpoint/2010/main" val="61392895"/>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2.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jp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1.jp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1.jp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06826D-F553-4026-A78D-941EDC2E9CE5}" type="datetimeFigureOut">
              <a:rPr lang="en-US" smtClean="0"/>
              <a:t>8/3/2019</a:t>
            </a:fld>
            <a:endParaRPr 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26EE3A-625F-46DD-9EC5-48D3BC823961}" type="slidenum">
              <a:rPr lang="en-US" smtClean="0"/>
              <a:t>‹#›</a:t>
            </a:fld>
            <a:endParaRPr lang="en-US"/>
          </a:p>
        </p:txBody>
      </p:sp>
      <p:pic>
        <p:nvPicPr>
          <p:cNvPr id="7" name="Picture 6" descr="A tree with a mountain in the background&#10;&#10;Description automatically generated">
            <a:extLst>
              <a:ext uri="{FF2B5EF4-FFF2-40B4-BE49-F238E27FC236}">
                <a16:creationId xmlns:a16="http://schemas.microsoft.com/office/drawing/2014/main" id="{731FF6A2-BE80-44E7-8B9A-BD03C30E8041}"/>
              </a:ext>
            </a:extLst>
          </p:cNvPr>
          <p:cNvPicPr>
            <a:picLocks noChangeAspect="1"/>
          </p:cNvPicPr>
          <p:nvPr userDrawn="1"/>
        </p:nvPicPr>
        <p:blipFill rotWithShape="1">
          <a:blip r:embed="rId13">
            <a:duotone>
              <a:prstClr val="black"/>
              <a:schemeClr val="accent5">
                <a:tint val="45000"/>
                <a:satMod val="400000"/>
              </a:schemeClr>
            </a:duotone>
            <a:extLst>
              <a:ext uri="{28A0092B-C50C-407E-A947-70E740481C1C}">
                <a14:useLocalDpi xmlns:a14="http://schemas.microsoft.com/office/drawing/2010/main" val="0"/>
              </a:ext>
            </a:extLst>
          </a:blip>
          <a:srcRect r="11111"/>
          <a:stretch/>
        </p:blipFill>
        <p:spPr>
          <a:xfrm>
            <a:off x="0" y="0"/>
            <a:ext cx="12192000" cy="6858000"/>
          </a:xfrm>
          <a:prstGeom prst="rect">
            <a:avLst/>
          </a:prstGeom>
        </p:spPr>
      </p:pic>
    </p:spTree>
    <p:extLst>
      <p:ext uri="{BB962C8B-B14F-4D97-AF65-F5344CB8AC3E}">
        <p14:creationId xmlns:p14="http://schemas.microsoft.com/office/powerpoint/2010/main" val="16878083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slow" p14:dur="2750">
        <p:strips/>
      </p:transition>
    </mc:Choice>
    <mc:Fallback xmlns="">
      <p:transition spd="slow">
        <p:strips/>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06826D-F553-4026-A78D-941EDC2E9CE5}" type="datetimeFigureOut">
              <a:rPr lang="en-US" smtClean="0"/>
              <a:t>8/3/2019</a:t>
            </a:fld>
            <a:endParaRPr 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26EE3A-625F-46DD-9EC5-48D3BC823961}" type="slidenum">
              <a:rPr lang="en-US" smtClean="0"/>
              <a:t>‹#›</a:t>
            </a:fld>
            <a:endParaRPr lang="en-US"/>
          </a:p>
        </p:txBody>
      </p:sp>
      <p:pic>
        <p:nvPicPr>
          <p:cNvPr id="7" name="Picture 6" descr="A tree with a mountain in the background&#10;&#10;Description automatically generated">
            <a:extLst>
              <a:ext uri="{FF2B5EF4-FFF2-40B4-BE49-F238E27FC236}">
                <a16:creationId xmlns:a16="http://schemas.microsoft.com/office/drawing/2014/main" id="{731FF6A2-BE80-44E7-8B9A-BD03C30E8041}"/>
              </a:ext>
            </a:extLst>
          </p:cNvPr>
          <p:cNvPicPr>
            <a:picLocks noChangeAspect="1"/>
          </p:cNvPicPr>
          <p:nvPr userDrawn="1"/>
        </p:nvPicPr>
        <p:blipFill rotWithShape="1">
          <a:blip r:embed="rId13">
            <a:lum bright="70000" contrast="-70000"/>
            <a:extLst>
              <a:ext uri="{28A0092B-C50C-407E-A947-70E740481C1C}">
                <a14:useLocalDpi xmlns:a14="http://schemas.microsoft.com/office/drawing/2010/main" val="0"/>
              </a:ext>
            </a:extLst>
          </a:blip>
          <a:srcRect r="11111"/>
          <a:stretch/>
        </p:blipFill>
        <p:spPr>
          <a:xfrm>
            <a:off x="0" y="0"/>
            <a:ext cx="12192000" cy="6858000"/>
          </a:xfrm>
          <a:prstGeom prst="rect">
            <a:avLst/>
          </a:prstGeom>
        </p:spPr>
      </p:pic>
    </p:spTree>
    <p:extLst>
      <p:ext uri="{BB962C8B-B14F-4D97-AF65-F5344CB8AC3E}">
        <p14:creationId xmlns:p14="http://schemas.microsoft.com/office/powerpoint/2010/main" val="174201421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xmlns:p14="http://schemas.microsoft.com/office/powerpoint/2010/main">
    <mc:Choice Requires="p14">
      <p:transition spd="slow" p14:dur="2750">
        <p:strips/>
      </p:transition>
    </mc:Choice>
    <mc:Fallback xmlns="">
      <p:transition spd="slow">
        <p:strips/>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002060"/>
        </a:solidFill>
        <a:effectLst/>
      </p:bgPr>
    </p:bg>
    <p:spTree>
      <p:nvGrpSpPr>
        <p:cNvPr id="1" name=""/>
        <p:cNvGrpSpPr/>
        <p:nvPr/>
      </p:nvGrpSpPr>
      <p:grpSpPr>
        <a:xfrm>
          <a:off x="0" y="0"/>
          <a:ext cx="0" cy="0"/>
          <a:chOff x="0" y="0"/>
          <a:chExt cx="0" cy="0"/>
        </a:xfrm>
      </p:grpSpPr>
      <p:sp>
        <p:nvSpPr>
          <p:cNvPr id="10" name="Rectangle: Rounded Corners 9">
            <a:extLst>
              <a:ext uri="{FF2B5EF4-FFF2-40B4-BE49-F238E27FC236}">
                <a16:creationId xmlns:a16="http://schemas.microsoft.com/office/drawing/2014/main" id="{94AAE6D8-EB42-4BE4-8C94-550D91957B64}"/>
              </a:ext>
            </a:extLst>
          </p:cNvPr>
          <p:cNvSpPr/>
          <p:nvPr userDrawn="1"/>
        </p:nvSpPr>
        <p:spPr>
          <a:xfrm>
            <a:off x="675862" y="1023731"/>
            <a:ext cx="10840277" cy="5332621"/>
          </a:xfrm>
          <a:prstGeom prst="roundRect">
            <a:avLst>
              <a:gd name="adj" fmla="val 6059"/>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a:noFill/>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06826D-F553-4026-A78D-941EDC2E9CE5}" type="datetimeFigureOut">
              <a:rPr lang="en-US" smtClean="0"/>
              <a:t>8/3/2019</a:t>
            </a:fld>
            <a:endParaRPr 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26EE3A-625F-46DD-9EC5-48D3BC823961}" type="slidenum">
              <a:rPr lang="en-US" smtClean="0"/>
              <a:t>‹#›</a:t>
            </a:fld>
            <a:endParaRPr lang="en-US"/>
          </a:p>
        </p:txBody>
      </p:sp>
      <p:pic>
        <p:nvPicPr>
          <p:cNvPr id="7" name="Picture 6" descr="A tree with a mountain in the background&#10;&#10;Description automatically generated">
            <a:extLst>
              <a:ext uri="{FF2B5EF4-FFF2-40B4-BE49-F238E27FC236}">
                <a16:creationId xmlns:a16="http://schemas.microsoft.com/office/drawing/2014/main" id="{731FF6A2-BE80-44E7-8B9A-BD03C30E8041}"/>
              </a:ext>
            </a:extLst>
          </p:cNvPr>
          <p:cNvPicPr>
            <a:picLocks noChangeAspect="1"/>
          </p:cNvPicPr>
          <p:nvPr userDrawn="1"/>
        </p:nvPicPr>
        <p:blipFill rotWithShape="1">
          <a:blip r:embed="rId13">
            <a:extLst>
              <a:ext uri="{28A0092B-C50C-407E-A947-70E740481C1C}">
                <a14:useLocalDpi xmlns:a14="http://schemas.microsoft.com/office/drawing/2010/main" val="0"/>
              </a:ext>
            </a:extLst>
          </a:blip>
          <a:srcRect r="11111"/>
          <a:stretch/>
        </p:blipFill>
        <p:spPr>
          <a:xfrm>
            <a:off x="0" y="1"/>
            <a:ext cx="6096000" cy="1841224"/>
          </a:xfrm>
          <a:prstGeom prst="rect">
            <a:avLst/>
          </a:prstGeom>
        </p:spPr>
      </p:pic>
      <p:pic>
        <p:nvPicPr>
          <p:cNvPr id="9" name="Picture 8" descr="A tree with a mountain in the background&#10;&#10;Description automatically generated">
            <a:extLst>
              <a:ext uri="{FF2B5EF4-FFF2-40B4-BE49-F238E27FC236}">
                <a16:creationId xmlns:a16="http://schemas.microsoft.com/office/drawing/2014/main" id="{D25776CE-2345-427A-A989-A24ED162084D}"/>
              </a:ext>
            </a:extLst>
          </p:cNvPr>
          <p:cNvPicPr>
            <a:picLocks noChangeAspect="1"/>
          </p:cNvPicPr>
          <p:nvPr userDrawn="1"/>
        </p:nvPicPr>
        <p:blipFill rotWithShape="1">
          <a:blip r:embed="rId13">
            <a:extLst>
              <a:ext uri="{28A0092B-C50C-407E-A947-70E740481C1C}">
                <a14:useLocalDpi xmlns:a14="http://schemas.microsoft.com/office/drawing/2010/main" val="0"/>
              </a:ext>
            </a:extLst>
          </a:blip>
          <a:srcRect r="11111"/>
          <a:stretch/>
        </p:blipFill>
        <p:spPr>
          <a:xfrm flipH="1">
            <a:off x="6096000" y="1"/>
            <a:ext cx="6096000" cy="1841224"/>
          </a:xfrm>
          <a:prstGeom prst="rect">
            <a:avLst/>
          </a:prstGeom>
        </p:spPr>
      </p:pic>
    </p:spTree>
    <p:extLst>
      <p:ext uri="{BB962C8B-B14F-4D97-AF65-F5344CB8AC3E}">
        <p14:creationId xmlns:p14="http://schemas.microsoft.com/office/powerpoint/2010/main" val="2871866326"/>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mc:AlternateContent xmlns:mc="http://schemas.openxmlformats.org/markup-compatibility/2006" xmlns:p14="http://schemas.microsoft.com/office/powerpoint/2010/main">
    <mc:Choice Requires="p14">
      <p:transition spd="slow" p14:dur="2750">
        <p:strips/>
      </p:transition>
    </mc:Choice>
    <mc:Fallback xmlns="">
      <p:transition spd="slow">
        <p:strips/>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099CC0-6ABF-462D-96EA-7235282C23FE}" type="datetimeFigureOut">
              <a:rPr lang="en-US" smtClean="0"/>
              <a:t>8/3/2019</a:t>
            </a:fld>
            <a:endParaRPr 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55C16E-1559-4077-82F3-B215D244207A}" type="slidenum">
              <a:rPr lang="en-US" smtClean="0"/>
              <a:t>‹#›</a:t>
            </a:fld>
            <a:endParaRPr lang="en-US"/>
          </a:p>
        </p:txBody>
      </p:sp>
      <p:pic>
        <p:nvPicPr>
          <p:cNvPr id="7" name="Picture 6" descr="A close up of a book&#10;&#10;Description automatically generated">
            <a:extLst>
              <a:ext uri="{FF2B5EF4-FFF2-40B4-BE49-F238E27FC236}">
                <a16:creationId xmlns:a16="http://schemas.microsoft.com/office/drawing/2014/main" id="{47FF2D97-ADDB-4478-B27E-18923F3C2163}"/>
              </a:ext>
            </a:extLst>
          </p:cNvPr>
          <p:cNvPicPr>
            <a:picLocks noChangeAspect="1"/>
          </p:cNvPicPr>
          <p:nvPr userDrawn="1"/>
        </p:nvPicPr>
        <p:blipFill rotWithShape="1">
          <a:blip r:embed="rId13">
            <a:duotone>
              <a:schemeClr val="accent1">
                <a:shade val="45000"/>
                <a:satMod val="135000"/>
              </a:schemeClr>
              <a:prstClr val="white"/>
            </a:duotone>
            <a:extLst>
              <a:ext uri="{28A0092B-C50C-407E-A947-70E740481C1C}">
                <a14:useLocalDpi xmlns:a14="http://schemas.microsoft.com/office/drawing/2010/main" val="0"/>
              </a:ext>
            </a:extLst>
          </a:blip>
          <a:srcRect l="10037" r="-2" b="-2"/>
          <a:stretch/>
        </p:blipFill>
        <p:spPr>
          <a:xfrm>
            <a:off x="-1" y="-1"/>
            <a:ext cx="12324081" cy="6858001"/>
          </a:xfrm>
          <a:prstGeom prst="rect">
            <a:avLst/>
          </a:prstGeom>
        </p:spPr>
      </p:pic>
    </p:spTree>
    <p:extLst>
      <p:ext uri="{BB962C8B-B14F-4D97-AF65-F5344CB8AC3E}">
        <p14:creationId xmlns:p14="http://schemas.microsoft.com/office/powerpoint/2010/main" val="1600755691"/>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06826D-F553-4026-A78D-941EDC2E9CE5}" type="datetimeFigureOut">
              <a:rPr lang="en-US" smtClean="0"/>
              <a:t>8/3/2019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26EE3A-625F-46DD-9EC5-48D3BC823961}" type="slidenum">
              <a:rPr lang="en-US" smtClean="0"/>
              <a:t>‹#›</a:t>
            </a:fld>
            <a:endParaRPr lang="en-US"/>
          </a:p>
        </p:txBody>
      </p:sp>
      <p:pic>
        <p:nvPicPr>
          <p:cNvPr id="7" name="Picture 6" descr="A tree with a mountain in the background&#10;&#10;Description automatically generated">
            <a:extLst>
              <a:ext uri="{FF2B5EF4-FFF2-40B4-BE49-F238E27FC236}">
                <a16:creationId xmlns:a16="http://schemas.microsoft.com/office/drawing/2014/main" id="{F8CB76DE-FA86-47E5-92D9-78945D755802}"/>
              </a:ext>
            </a:extLst>
          </p:cNvPr>
          <p:cNvPicPr>
            <a:picLocks noChangeAspect="1"/>
          </p:cNvPicPr>
          <p:nvPr userDrawn="1"/>
        </p:nvPicPr>
        <p:blipFill rotWithShape="1">
          <a:blip r:embed="rId13">
            <a:lum bright="70000" contrast="-70000"/>
            <a:extLst>
              <a:ext uri="{28A0092B-C50C-407E-A947-70E740481C1C}">
                <a14:useLocalDpi xmlns:a14="http://schemas.microsoft.com/office/drawing/2010/main" val="0"/>
              </a:ext>
            </a:extLst>
          </a:blip>
          <a:srcRect r="11111"/>
          <a:stretch/>
        </p:blipFill>
        <p:spPr>
          <a:xfrm>
            <a:off x="0" y="0"/>
            <a:ext cx="12192000" cy="6858000"/>
          </a:xfrm>
          <a:prstGeom prst="rect">
            <a:avLst/>
          </a:prstGeom>
        </p:spPr>
      </p:pic>
    </p:spTree>
    <p:extLst>
      <p:ext uri="{BB962C8B-B14F-4D97-AF65-F5344CB8AC3E}">
        <p14:creationId xmlns:p14="http://schemas.microsoft.com/office/powerpoint/2010/main" val="1624820830"/>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mc:AlternateContent xmlns:mc="http://schemas.openxmlformats.org/markup-compatibility/2006" xmlns:p14="http://schemas.microsoft.com/office/powerpoint/2010/main">
    <mc:Choice Requires="p14">
      <p:transition spd="slow" p14:dur="2750">
        <p:strips/>
      </p:transition>
    </mc:Choice>
    <mc:Fallback xmlns="">
      <p:transition spd="slow">
        <p:strips/>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06826D-F553-4026-A78D-941EDC2E9CE5}" type="datetimeFigureOut">
              <a:rPr lang="en-US" smtClean="0"/>
              <a:t>8/3/2019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26EE3A-625F-46DD-9EC5-48D3BC823961}" type="slidenum">
              <a:rPr lang="en-US" smtClean="0"/>
              <a:t>‹#›</a:t>
            </a:fld>
            <a:endParaRPr lang="en-US"/>
          </a:p>
        </p:txBody>
      </p:sp>
      <p:pic>
        <p:nvPicPr>
          <p:cNvPr id="7" name="Picture 6" descr="A tree with a mountain in the background&#10;&#10;Description automatically generated">
            <a:extLst>
              <a:ext uri="{FF2B5EF4-FFF2-40B4-BE49-F238E27FC236}">
                <a16:creationId xmlns:a16="http://schemas.microsoft.com/office/drawing/2014/main" id="{9E0C1E7E-9CA4-437B-9940-62685E076D01}"/>
              </a:ext>
            </a:extLst>
          </p:cNvPr>
          <p:cNvPicPr>
            <a:picLocks noChangeAspect="1"/>
          </p:cNvPicPr>
          <p:nvPr userDrawn="1"/>
        </p:nvPicPr>
        <p:blipFill rotWithShape="1">
          <a:blip r:embed="rId13">
            <a:duotone>
              <a:prstClr val="black"/>
              <a:schemeClr val="accent5">
                <a:tint val="45000"/>
                <a:satMod val="400000"/>
              </a:schemeClr>
            </a:duotone>
            <a:extLst>
              <a:ext uri="{28A0092B-C50C-407E-A947-70E740481C1C}">
                <a14:useLocalDpi xmlns:a14="http://schemas.microsoft.com/office/drawing/2010/main" val="0"/>
              </a:ext>
            </a:extLst>
          </a:blip>
          <a:srcRect r="11111"/>
          <a:stretch/>
        </p:blipFill>
        <p:spPr>
          <a:xfrm>
            <a:off x="0" y="0"/>
            <a:ext cx="12192000" cy="6858000"/>
          </a:xfrm>
          <a:prstGeom prst="rect">
            <a:avLst/>
          </a:prstGeom>
        </p:spPr>
      </p:pic>
    </p:spTree>
    <p:extLst>
      <p:ext uri="{BB962C8B-B14F-4D97-AF65-F5344CB8AC3E}">
        <p14:creationId xmlns:p14="http://schemas.microsoft.com/office/powerpoint/2010/main" val="1351959127"/>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mc:AlternateContent xmlns:mc="http://schemas.openxmlformats.org/markup-compatibility/2006" xmlns:p14="http://schemas.microsoft.com/office/powerpoint/2010/main">
    <mc:Choice Requires="p14">
      <p:transition spd="slow" p14:dur="2750">
        <p:strips/>
      </p:transition>
    </mc:Choice>
    <mc:Fallback xmlns="">
      <p:transition spd="slow">
        <p:strips/>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06826D-F553-4026-A78D-941EDC2E9CE5}" type="datetimeFigureOut">
              <a:rPr lang="en-US" smtClean="0"/>
              <a:t>8/3/2019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26EE3A-625F-46DD-9EC5-48D3BC823961}" type="slidenum">
              <a:rPr lang="en-US" smtClean="0"/>
              <a:t>‹#›</a:t>
            </a:fld>
            <a:endParaRPr lang="en-US"/>
          </a:p>
        </p:txBody>
      </p:sp>
      <p:pic>
        <p:nvPicPr>
          <p:cNvPr id="7" name="Picture 6" descr="A tree with a mountain in the background&#10;&#10;Description automatically generated">
            <a:extLst>
              <a:ext uri="{FF2B5EF4-FFF2-40B4-BE49-F238E27FC236}">
                <a16:creationId xmlns:a16="http://schemas.microsoft.com/office/drawing/2014/main" id="{267B4A3A-1C9D-4AB1-9504-B786983EF80C}"/>
              </a:ext>
            </a:extLst>
          </p:cNvPr>
          <p:cNvPicPr>
            <a:picLocks noChangeAspect="1"/>
          </p:cNvPicPr>
          <p:nvPr userDrawn="1"/>
        </p:nvPicPr>
        <p:blipFill rotWithShape="1">
          <a:blip r:embed="rId13">
            <a:extLst>
              <a:ext uri="{28A0092B-C50C-407E-A947-70E740481C1C}">
                <a14:useLocalDpi xmlns:a14="http://schemas.microsoft.com/office/drawing/2010/main" val="0"/>
              </a:ext>
            </a:extLst>
          </a:blip>
          <a:srcRect r="11111"/>
          <a:stretch/>
        </p:blipFill>
        <p:spPr>
          <a:xfrm>
            <a:off x="0" y="0"/>
            <a:ext cx="12192000" cy="6858000"/>
          </a:xfrm>
          <a:prstGeom prst="rect">
            <a:avLst/>
          </a:prstGeom>
        </p:spPr>
      </p:pic>
    </p:spTree>
    <p:extLst>
      <p:ext uri="{BB962C8B-B14F-4D97-AF65-F5344CB8AC3E}">
        <p14:creationId xmlns:p14="http://schemas.microsoft.com/office/powerpoint/2010/main" val="3066410828"/>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mc:AlternateContent xmlns:mc="http://schemas.openxmlformats.org/markup-compatibility/2006" xmlns:p14="http://schemas.microsoft.com/office/powerpoint/2010/main">
    <mc:Choice Requires="p14">
      <p:transition spd="slow" p14:dur="2750">
        <p:strips/>
      </p:transition>
    </mc:Choice>
    <mc:Fallback xmlns="">
      <p:transition spd="slow">
        <p:strips/>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06826D-F553-4026-A78D-941EDC2E9CE5}" type="datetimeFigureOut">
              <a:rPr lang="en-US" smtClean="0"/>
              <a:t>8/3/2019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26EE3A-625F-46DD-9EC5-48D3BC823961}" type="slidenum">
              <a:rPr lang="en-US" smtClean="0"/>
              <a:t>‹#›</a:t>
            </a:fld>
            <a:endParaRPr lang="en-US"/>
          </a:p>
        </p:txBody>
      </p:sp>
      <p:sp>
        <p:nvSpPr>
          <p:cNvPr id="7" name="Rectangle: Rounded Corners 6">
            <a:extLst>
              <a:ext uri="{FF2B5EF4-FFF2-40B4-BE49-F238E27FC236}">
                <a16:creationId xmlns:a16="http://schemas.microsoft.com/office/drawing/2014/main" id="{3F80B07D-334A-4BB6-9B23-AC2D210DFFE1}"/>
              </a:ext>
            </a:extLst>
          </p:cNvPr>
          <p:cNvSpPr/>
          <p:nvPr userDrawn="1"/>
        </p:nvSpPr>
        <p:spPr>
          <a:xfrm>
            <a:off x="675862" y="1023731"/>
            <a:ext cx="10840277" cy="5332621"/>
          </a:xfrm>
          <a:prstGeom prst="roundRect">
            <a:avLst>
              <a:gd name="adj" fmla="val 6059"/>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8" name="Picture 7" descr="A tree with a mountain in the background&#10;&#10;Description automatically generated">
            <a:extLst>
              <a:ext uri="{FF2B5EF4-FFF2-40B4-BE49-F238E27FC236}">
                <a16:creationId xmlns:a16="http://schemas.microsoft.com/office/drawing/2014/main" id="{CD237305-64EE-4C7C-8080-709CCB480BA4}"/>
              </a:ext>
            </a:extLst>
          </p:cNvPr>
          <p:cNvPicPr>
            <a:picLocks noChangeAspect="1"/>
          </p:cNvPicPr>
          <p:nvPr userDrawn="1"/>
        </p:nvPicPr>
        <p:blipFill rotWithShape="1">
          <a:blip r:embed="rId13">
            <a:extLst>
              <a:ext uri="{28A0092B-C50C-407E-A947-70E740481C1C}">
                <a14:useLocalDpi xmlns:a14="http://schemas.microsoft.com/office/drawing/2010/main" val="0"/>
              </a:ext>
            </a:extLst>
          </a:blip>
          <a:srcRect r="11111"/>
          <a:stretch/>
        </p:blipFill>
        <p:spPr>
          <a:xfrm>
            <a:off x="0" y="1"/>
            <a:ext cx="6096000" cy="1841224"/>
          </a:xfrm>
          <a:prstGeom prst="rect">
            <a:avLst/>
          </a:prstGeom>
        </p:spPr>
      </p:pic>
      <p:pic>
        <p:nvPicPr>
          <p:cNvPr id="9" name="Picture 8" descr="A tree with a mountain in the background&#10;&#10;Description automatically generated">
            <a:extLst>
              <a:ext uri="{FF2B5EF4-FFF2-40B4-BE49-F238E27FC236}">
                <a16:creationId xmlns:a16="http://schemas.microsoft.com/office/drawing/2014/main" id="{34D45C1A-0439-44A1-86C6-C86813876449}"/>
              </a:ext>
            </a:extLst>
          </p:cNvPr>
          <p:cNvPicPr>
            <a:picLocks noChangeAspect="1"/>
          </p:cNvPicPr>
          <p:nvPr userDrawn="1"/>
        </p:nvPicPr>
        <p:blipFill rotWithShape="1">
          <a:blip r:embed="rId13">
            <a:extLst>
              <a:ext uri="{28A0092B-C50C-407E-A947-70E740481C1C}">
                <a14:useLocalDpi xmlns:a14="http://schemas.microsoft.com/office/drawing/2010/main" val="0"/>
              </a:ext>
            </a:extLst>
          </a:blip>
          <a:srcRect r="11111"/>
          <a:stretch/>
        </p:blipFill>
        <p:spPr>
          <a:xfrm flipH="1">
            <a:off x="6096000" y="1"/>
            <a:ext cx="6096000" cy="1841224"/>
          </a:xfrm>
          <a:prstGeom prst="rect">
            <a:avLst/>
          </a:prstGeom>
        </p:spPr>
      </p:pic>
    </p:spTree>
    <p:extLst>
      <p:ext uri="{BB962C8B-B14F-4D97-AF65-F5344CB8AC3E}">
        <p14:creationId xmlns:p14="http://schemas.microsoft.com/office/powerpoint/2010/main" val="1556399571"/>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mc:AlternateContent xmlns:mc="http://schemas.openxmlformats.org/markup-compatibility/2006" xmlns:p14="http://schemas.microsoft.com/office/powerpoint/2010/main">
    <mc:Choice Requires="p14">
      <p:transition spd="slow" p14:dur="2750">
        <p:strips/>
      </p:transition>
    </mc:Choice>
    <mc:Fallback xmlns="">
      <p:transition spd="slow">
        <p:strips/>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CC6600"/>
            </a:gs>
            <a:gs pos="100000">
              <a:srgbClr val="3333CC"/>
            </a:gs>
          </a:gsLst>
          <a:lin ang="2700000" scaled="1"/>
        </a:gra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B6503C59-846F-4906-AC67-16389157BCFA}"/>
              </a:ext>
            </a:extLst>
          </p:cNvPr>
          <p:cNvSpPr>
            <a:spLocks noGrp="1" noChangeArrowheads="1"/>
          </p:cNvSpPr>
          <p:nvPr>
            <p:ph type="title"/>
          </p:nvPr>
        </p:nvSpPr>
        <p:spPr bwMode="auto">
          <a:xfrm>
            <a:off x="914400" y="609600"/>
            <a:ext cx="103632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Rectangle 3">
            <a:extLst>
              <a:ext uri="{FF2B5EF4-FFF2-40B4-BE49-F238E27FC236}">
                <a16:creationId xmlns:a16="http://schemas.microsoft.com/office/drawing/2014/main" id="{C82D285A-3FAF-4D81-B342-8E7255806CFF}"/>
              </a:ext>
            </a:extLst>
          </p:cNvPr>
          <p:cNvSpPr>
            <a:spLocks noGrp="1" noChangeArrowheads="1"/>
          </p:cNvSpPr>
          <p:nvPr>
            <p:ph type="body" idx="1"/>
          </p:nvPr>
        </p:nvSpPr>
        <p:spPr bwMode="auto">
          <a:xfrm>
            <a:off x="914400" y="1981200"/>
            <a:ext cx="10363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EFB5E528-DB67-4518-AAE9-1094C44F2BF6}"/>
              </a:ext>
            </a:extLst>
          </p:cNvPr>
          <p:cNvSpPr>
            <a:spLocks noGrp="1" noChangeArrowheads="1"/>
          </p:cNvSpPr>
          <p:nvPr>
            <p:ph type="dt" sz="half" idx="2"/>
          </p:nvPr>
        </p:nvSpPr>
        <p:spPr bwMode="auto">
          <a:xfrm>
            <a:off x="914400" y="6248400"/>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rgbClr val="000000"/>
                </a:solidFill>
                <a:latin typeface="Times New Roman"/>
                <a:cs typeface="Arial" panose="020B0604020202020204" pitchFamily="34" charset="0"/>
              </a:defRPr>
            </a:lvl1pPr>
          </a:lstStyle>
          <a:p>
            <a:pPr>
              <a:defRPr/>
            </a:pPr>
            <a:endParaRPr lang="en-US"/>
          </a:p>
        </p:txBody>
      </p:sp>
      <p:sp>
        <p:nvSpPr>
          <p:cNvPr id="1029" name="Rectangle 5">
            <a:extLst>
              <a:ext uri="{FF2B5EF4-FFF2-40B4-BE49-F238E27FC236}">
                <a16:creationId xmlns:a16="http://schemas.microsoft.com/office/drawing/2014/main" id="{86402AD1-58E9-4D6B-95D1-41493B46116C}"/>
              </a:ext>
            </a:extLst>
          </p:cNvPr>
          <p:cNvSpPr>
            <a:spLocks noGrp="1" noChangeArrowheads="1"/>
          </p:cNvSpPr>
          <p:nvPr>
            <p:ph type="ftr" sz="quarter" idx="3"/>
          </p:nvPr>
        </p:nvSpPr>
        <p:spPr bwMode="auto">
          <a:xfrm>
            <a:off x="4165600"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Times New Roman"/>
                <a:cs typeface="Arial" panose="020B0604020202020204" pitchFamily="34" charset="0"/>
              </a:defRPr>
            </a:lvl1pPr>
          </a:lstStyle>
          <a:p>
            <a:pPr>
              <a:defRPr/>
            </a:pPr>
            <a:endParaRPr lang="en-US"/>
          </a:p>
        </p:txBody>
      </p:sp>
      <p:sp>
        <p:nvSpPr>
          <p:cNvPr id="1030" name="Rectangle 6">
            <a:extLst>
              <a:ext uri="{FF2B5EF4-FFF2-40B4-BE49-F238E27FC236}">
                <a16:creationId xmlns:a16="http://schemas.microsoft.com/office/drawing/2014/main" id="{06914626-FD8D-40F6-996C-96FB83C5443B}"/>
              </a:ext>
            </a:extLst>
          </p:cNvPr>
          <p:cNvSpPr>
            <a:spLocks noGrp="1" noChangeArrowheads="1"/>
          </p:cNvSpPr>
          <p:nvPr>
            <p:ph type="sldNum" sz="quarter" idx="4"/>
          </p:nvPr>
        </p:nvSpPr>
        <p:spPr bwMode="auto">
          <a:xfrm>
            <a:off x="8737600" y="6248400"/>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rgbClr val="000000"/>
                </a:solidFill>
                <a:latin typeface="Times New Roman"/>
                <a:cs typeface="Arial" panose="020B0604020202020204" pitchFamily="34" charset="0"/>
              </a:defRPr>
            </a:lvl1pPr>
          </a:lstStyle>
          <a:p>
            <a:pPr>
              <a:defRPr/>
            </a:pPr>
            <a:fld id="{2AA9FBE8-E492-4806-B7B0-743983377C6A}" type="slidenum">
              <a:rPr lang="en-US"/>
              <a:pPr>
                <a:defRPr/>
              </a:pPr>
              <a:t>‹#›</a:t>
            </a:fld>
            <a:endParaRPr lang="en-US"/>
          </a:p>
        </p:txBody>
      </p:sp>
    </p:spTree>
    <p:extLst>
      <p:ext uri="{BB962C8B-B14F-4D97-AF65-F5344CB8AC3E}">
        <p14:creationId xmlns:p14="http://schemas.microsoft.com/office/powerpoint/2010/main" val="2055974445"/>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ransition spd="slow">
    <p:fade/>
  </p:transition>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defRPr>
      </a:lvl2pPr>
      <a:lvl3pPr algn="ctr" rtl="0" eaLnBrk="0" fontAlgn="base" hangingPunct="0">
        <a:spcBef>
          <a:spcPct val="0"/>
        </a:spcBef>
        <a:spcAft>
          <a:spcPct val="0"/>
        </a:spcAft>
        <a:defRPr sz="4400">
          <a:solidFill>
            <a:schemeClr val="tx2"/>
          </a:solidFill>
          <a:latin typeface="Times New Roman" panose="02020603050405020304" pitchFamily="18" charset="0"/>
        </a:defRPr>
      </a:lvl3pPr>
      <a:lvl4pPr algn="ctr" rtl="0" eaLnBrk="0" fontAlgn="base" hangingPunct="0">
        <a:spcBef>
          <a:spcPct val="0"/>
        </a:spcBef>
        <a:spcAft>
          <a:spcPct val="0"/>
        </a:spcAft>
        <a:defRPr sz="4400">
          <a:solidFill>
            <a:schemeClr val="tx2"/>
          </a:solidFill>
          <a:latin typeface="Times New Roman" panose="02020603050405020304" pitchFamily="18" charset="0"/>
        </a:defRPr>
      </a:lvl4pPr>
      <a:lvl5pPr algn="ctr" rtl="0" eaLnBrk="0" fontAlgn="base" hangingPunct="0">
        <a:spcBef>
          <a:spcPct val="0"/>
        </a:spcBef>
        <a:spcAft>
          <a:spcPct val="0"/>
        </a:spcAft>
        <a:defRPr sz="4400">
          <a:solidFill>
            <a:schemeClr val="tx2"/>
          </a:solidFill>
          <a:latin typeface="Times New Roman" panose="02020603050405020304" pitchFamily="18" charset="0"/>
        </a:defRPr>
      </a:lvl5pPr>
      <a:lvl6pPr marL="457189" algn="ctr" rtl="0" eaLnBrk="0" fontAlgn="base" hangingPunct="0">
        <a:spcBef>
          <a:spcPct val="0"/>
        </a:spcBef>
        <a:spcAft>
          <a:spcPct val="0"/>
        </a:spcAft>
        <a:defRPr sz="4400">
          <a:solidFill>
            <a:schemeClr val="tx2"/>
          </a:solidFill>
          <a:latin typeface="Times New Roman" panose="02020603050405020304" pitchFamily="18" charset="0"/>
        </a:defRPr>
      </a:lvl6pPr>
      <a:lvl7pPr marL="914377" algn="ctr" rtl="0" eaLnBrk="0" fontAlgn="base" hangingPunct="0">
        <a:spcBef>
          <a:spcPct val="0"/>
        </a:spcBef>
        <a:spcAft>
          <a:spcPct val="0"/>
        </a:spcAft>
        <a:defRPr sz="4400">
          <a:solidFill>
            <a:schemeClr val="tx2"/>
          </a:solidFill>
          <a:latin typeface="Times New Roman" panose="02020603050405020304" pitchFamily="18" charset="0"/>
        </a:defRPr>
      </a:lvl7pPr>
      <a:lvl8pPr marL="1371566" algn="ctr" rtl="0" eaLnBrk="0" fontAlgn="base" hangingPunct="0">
        <a:spcBef>
          <a:spcPct val="0"/>
        </a:spcBef>
        <a:spcAft>
          <a:spcPct val="0"/>
        </a:spcAft>
        <a:defRPr sz="4400">
          <a:solidFill>
            <a:schemeClr val="tx2"/>
          </a:solidFill>
          <a:latin typeface="Times New Roman" panose="02020603050405020304" pitchFamily="18" charset="0"/>
        </a:defRPr>
      </a:lvl8pPr>
      <a:lvl9pPr marL="1828754" algn="ctr" rtl="0" eaLnBrk="0" fontAlgn="base" hangingPunct="0">
        <a:spcBef>
          <a:spcPct val="0"/>
        </a:spcBef>
        <a:spcAft>
          <a:spcPct val="0"/>
        </a:spcAft>
        <a:defRPr sz="4400">
          <a:solidFill>
            <a:schemeClr val="tx2"/>
          </a:solidFill>
          <a:latin typeface="Times New Roman" panose="02020603050405020304" pitchFamily="18" charset="0"/>
        </a:defRPr>
      </a:lvl9pPr>
    </p:titleStyle>
    <p:bodyStyle>
      <a:lvl1pPr marL="342891" indent="-342891" algn="l" rtl="0" eaLnBrk="0" fontAlgn="base" hangingPunct="0">
        <a:spcBef>
          <a:spcPct val="20000"/>
        </a:spcBef>
        <a:spcAft>
          <a:spcPct val="0"/>
        </a:spcAft>
        <a:buChar char="•"/>
        <a:defRPr sz="3200" kern="1200">
          <a:solidFill>
            <a:schemeClr val="tx1"/>
          </a:solidFill>
          <a:latin typeface="+mn-lt"/>
          <a:ea typeface="+mn-ea"/>
          <a:cs typeface="+mn-cs"/>
        </a:defRPr>
      </a:lvl1pPr>
      <a:lvl2pPr marL="742932" indent="-285744" algn="l" rtl="0" eaLnBrk="0" fontAlgn="base" hangingPunct="0">
        <a:spcBef>
          <a:spcPct val="20000"/>
        </a:spcBef>
        <a:spcAft>
          <a:spcPct val="0"/>
        </a:spcAft>
        <a:buChar char="–"/>
        <a:defRPr sz="2800" kern="1200">
          <a:solidFill>
            <a:schemeClr val="tx1"/>
          </a:solidFill>
          <a:latin typeface="+mn-lt"/>
          <a:ea typeface="+mn-ea"/>
          <a:cs typeface="+mn-cs"/>
        </a:defRPr>
      </a:lvl2pPr>
      <a:lvl3pPr marL="1142971" indent="-228594" algn="l" rtl="0" eaLnBrk="0" fontAlgn="base" hangingPunct="0">
        <a:spcBef>
          <a:spcPct val="20000"/>
        </a:spcBef>
        <a:spcAft>
          <a:spcPct val="0"/>
        </a:spcAft>
        <a:buChar char="•"/>
        <a:defRPr sz="2400" kern="1200">
          <a:solidFill>
            <a:schemeClr val="tx1"/>
          </a:solidFill>
          <a:latin typeface="+mn-lt"/>
          <a:ea typeface="+mn-ea"/>
          <a:cs typeface="+mn-cs"/>
        </a:defRPr>
      </a:lvl3pPr>
      <a:lvl4pPr marL="1600160" indent="-228594" algn="l" rtl="0" eaLnBrk="0" fontAlgn="base" hangingPunct="0">
        <a:spcBef>
          <a:spcPct val="20000"/>
        </a:spcBef>
        <a:spcAft>
          <a:spcPct val="0"/>
        </a:spcAft>
        <a:buChar char="–"/>
        <a:defRPr sz="2000" kern="1200">
          <a:solidFill>
            <a:schemeClr val="tx1"/>
          </a:solidFill>
          <a:latin typeface="+mn-lt"/>
          <a:ea typeface="+mn-ea"/>
          <a:cs typeface="+mn-cs"/>
        </a:defRPr>
      </a:lvl4pPr>
      <a:lvl5pPr marL="2057349" indent="-228594" algn="l" rtl="0" eaLnBrk="0" fontAlgn="base" hangingPunct="0">
        <a:spcBef>
          <a:spcPct val="20000"/>
        </a:spcBef>
        <a:spcAft>
          <a:spcPct val="0"/>
        </a:spcAft>
        <a:buChar char="»"/>
        <a:defRPr sz="20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9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2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1.xml"/></Relationships>
</file>

<file path=ppt/slides/_rels/slide2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s://ref.ly/logosres/barnes70eph?ref=Bible.Col3.15&amp;off=177&amp;ctx=rn+and+control+you.+~The+word+here+render" TargetMode="External"/><Relationship Id="rId1" Type="http://schemas.openxmlformats.org/officeDocument/2006/relationships/slideLayout" Target="../slideLayouts/slideLayout5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8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40168394"/>
      </p:ext>
    </p:extLst>
  </p:cSld>
  <p:clrMapOvr>
    <a:masterClrMapping/>
  </p:clrMapOvr>
  <mc:AlternateContent xmlns:mc="http://schemas.openxmlformats.org/markup-compatibility/2006" xmlns:p14="http://schemas.microsoft.com/office/powerpoint/2010/main">
    <mc:Choice Requires="p14">
      <p:transition spd="slow" p14:dur="2750">
        <p:strips/>
      </p:transition>
    </mc:Choice>
    <mc:Fallback xmlns="">
      <p:transition spd="slow">
        <p:strip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93D8D7BA-1C91-495A-95F2-84C4A133406D}"/>
              </a:ext>
            </a:extLst>
          </p:cNvPr>
          <p:cNvSpPr/>
          <p:nvPr/>
        </p:nvSpPr>
        <p:spPr>
          <a:xfrm>
            <a:off x="2036205" y="668231"/>
            <a:ext cx="8119591" cy="616227"/>
          </a:xfrm>
          <a:prstGeom prst="roundRect">
            <a:avLst/>
          </a:prstGeom>
          <a:solidFill>
            <a:srgbClr val="FFFF00">
              <a:alpha val="74902"/>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57250" indent="-857250" algn="ctr">
              <a:buFont typeface="+mj-lt"/>
              <a:buAutoNum type="romanUcPeriod" startAt="2"/>
            </a:pPr>
            <a:r>
              <a:rPr lang="en-US" sz="4000" dirty="0">
                <a:solidFill>
                  <a:schemeClr val="tx1"/>
                </a:solidFill>
                <a:latin typeface="AR CENA" panose="02000000000000000000" pitchFamily="2" charset="0"/>
              </a:rPr>
              <a:t>Those Who Have the Peace of God</a:t>
            </a:r>
          </a:p>
        </p:txBody>
      </p:sp>
      <p:sp>
        <p:nvSpPr>
          <p:cNvPr id="3" name="TextBox 2">
            <a:extLst>
              <a:ext uri="{FF2B5EF4-FFF2-40B4-BE49-F238E27FC236}">
                <a16:creationId xmlns:a16="http://schemas.microsoft.com/office/drawing/2014/main" id="{4E01D2E9-AB61-457B-807D-EB28E380C4E4}"/>
              </a:ext>
            </a:extLst>
          </p:cNvPr>
          <p:cNvSpPr txBox="1"/>
          <p:nvPr/>
        </p:nvSpPr>
        <p:spPr>
          <a:xfrm>
            <a:off x="2140227" y="1945838"/>
            <a:ext cx="7911547" cy="2431435"/>
          </a:xfrm>
          <a:prstGeom prst="rect">
            <a:avLst/>
          </a:prstGeom>
          <a:noFill/>
        </p:spPr>
        <p:txBody>
          <a:bodyPr wrap="square" rtlCol="0">
            <a:spAutoFit/>
          </a:bodyPr>
          <a:lstStyle/>
          <a:p>
            <a:pPr marL="457200" indent="-457200">
              <a:buFont typeface="+mj-lt"/>
              <a:buAutoNum type="alphaUcPeriod"/>
            </a:pPr>
            <a:r>
              <a:rPr lang="en-US" sz="2400" b="1" u="sng" dirty="0"/>
              <a:t>The Source of Peace - Christ</a:t>
            </a:r>
          </a:p>
          <a:p>
            <a:pPr marL="457200" indent="-457200">
              <a:buFont typeface="+mj-lt"/>
              <a:buAutoNum type="alphaUcPeriod"/>
            </a:pPr>
            <a:endParaRPr lang="en-US" sz="800" b="1" u="sng" dirty="0"/>
          </a:p>
          <a:p>
            <a:pPr marL="914400" lvl="1" indent="-457200">
              <a:buFont typeface="+mj-lt"/>
              <a:buAutoNum type="arabicPeriod"/>
            </a:pPr>
            <a:r>
              <a:rPr lang="en-US" sz="2400" i="1" dirty="0"/>
              <a:t>Isa. 9:6-7 – prince of peace</a:t>
            </a:r>
          </a:p>
          <a:p>
            <a:pPr marL="914400" lvl="1" indent="-457200">
              <a:buFont typeface="+mj-lt"/>
              <a:buAutoNum type="arabicPeriod"/>
            </a:pPr>
            <a:r>
              <a:rPr lang="en-US" sz="2400" i="1" dirty="0"/>
              <a:t>Luke 1:79 – Christ came to guide us in peace</a:t>
            </a:r>
          </a:p>
          <a:p>
            <a:pPr marL="914400" lvl="1" indent="-457200">
              <a:buFont typeface="+mj-lt"/>
              <a:buAutoNum type="arabicPeriod"/>
            </a:pPr>
            <a:r>
              <a:rPr lang="en-US" sz="2400" i="1" dirty="0"/>
              <a:t>John 20:19, 21 – Jesus pronounced peace to disciples</a:t>
            </a:r>
          </a:p>
          <a:p>
            <a:pPr marL="914400" lvl="1" indent="-457200">
              <a:buFont typeface="+mj-lt"/>
              <a:buAutoNum type="arabicPeriod"/>
            </a:pPr>
            <a:r>
              <a:rPr lang="en-US" sz="2400" i="1" dirty="0"/>
              <a:t>Acts 10:36 – preaching peace through Christ</a:t>
            </a:r>
          </a:p>
          <a:p>
            <a:pPr marL="914400" lvl="1" indent="-457200">
              <a:buFont typeface="+mj-lt"/>
              <a:buAutoNum type="arabicPeriod"/>
            </a:pPr>
            <a:r>
              <a:rPr lang="en-US" sz="2400" i="1" dirty="0"/>
              <a:t>Thus, those who following Christ have peace</a:t>
            </a:r>
          </a:p>
        </p:txBody>
      </p:sp>
    </p:spTree>
    <p:extLst>
      <p:ext uri="{BB962C8B-B14F-4D97-AF65-F5344CB8AC3E}">
        <p14:creationId xmlns:p14="http://schemas.microsoft.com/office/powerpoint/2010/main" val="876010689"/>
      </p:ext>
    </p:extLst>
  </p:cSld>
  <p:clrMapOvr>
    <a:masterClrMapping/>
  </p:clrMapOvr>
  <mc:AlternateContent xmlns:mc="http://schemas.openxmlformats.org/markup-compatibility/2006" xmlns:p14="http://schemas.microsoft.com/office/powerpoint/2010/main">
    <mc:Choice Requires="p14">
      <p:transition spd="slow" p14:dur="2750">
        <p:strips/>
      </p:transition>
    </mc:Choice>
    <mc:Fallback xmlns="">
      <p:transition spd="slow">
        <p:strip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1000"/>
                                        <p:tgtEl>
                                          <p:spTgt spid="3">
                                            <p:txEl>
                                              <p:pRg st="5" end="5"/>
                                            </p:txEl>
                                          </p:spTgt>
                                        </p:tgtEl>
                                      </p:cBhvr>
                                    </p:animEffect>
                                    <p:anim calcmode="lin" valueType="num">
                                      <p:cBhvr>
                                        <p:cTn id="2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fade">
                                      <p:cBhvr>
                                        <p:cTn id="35" dur="1000"/>
                                        <p:tgtEl>
                                          <p:spTgt spid="3">
                                            <p:txEl>
                                              <p:pRg st="6" end="6"/>
                                            </p:txEl>
                                          </p:spTgt>
                                        </p:tgtEl>
                                      </p:cBhvr>
                                    </p:animEffect>
                                    <p:anim calcmode="lin" valueType="num">
                                      <p:cBhvr>
                                        <p:cTn id="36"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5"/>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93D8D7BA-1C91-495A-95F2-84C4A133406D}"/>
              </a:ext>
            </a:extLst>
          </p:cNvPr>
          <p:cNvSpPr/>
          <p:nvPr/>
        </p:nvSpPr>
        <p:spPr>
          <a:xfrm>
            <a:off x="2036205" y="668231"/>
            <a:ext cx="8119591" cy="616227"/>
          </a:xfrm>
          <a:prstGeom prst="roundRect">
            <a:avLst/>
          </a:prstGeom>
          <a:solidFill>
            <a:srgbClr val="FFFF00">
              <a:alpha val="74902"/>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57250" indent="-857250" algn="ctr">
              <a:buFont typeface="+mj-lt"/>
              <a:buAutoNum type="romanUcPeriod" startAt="2"/>
            </a:pPr>
            <a:r>
              <a:rPr lang="en-US" sz="4000" dirty="0">
                <a:solidFill>
                  <a:schemeClr val="tx1"/>
                </a:solidFill>
                <a:latin typeface="AR CENA" panose="02000000000000000000" pitchFamily="2" charset="0"/>
              </a:rPr>
              <a:t>Those Who Have the Peace of God</a:t>
            </a:r>
          </a:p>
        </p:txBody>
      </p:sp>
      <p:sp>
        <p:nvSpPr>
          <p:cNvPr id="3" name="TextBox 2">
            <a:extLst>
              <a:ext uri="{FF2B5EF4-FFF2-40B4-BE49-F238E27FC236}">
                <a16:creationId xmlns:a16="http://schemas.microsoft.com/office/drawing/2014/main" id="{4E01D2E9-AB61-457B-807D-EB28E380C4E4}"/>
              </a:ext>
            </a:extLst>
          </p:cNvPr>
          <p:cNvSpPr txBox="1"/>
          <p:nvPr/>
        </p:nvSpPr>
        <p:spPr>
          <a:xfrm>
            <a:off x="2140227" y="1945838"/>
            <a:ext cx="7911547" cy="2954655"/>
          </a:xfrm>
          <a:prstGeom prst="rect">
            <a:avLst/>
          </a:prstGeom>
          <a:noFill/>
        </p:spPr>
        <p:txBody>
          <a:bodyPr wrap="square" rtlCol="0">
            <a:spAutoFit/>
          </a:bodyPr>
          <a:lstStyle/>
          <a:p>
            <a:pPr marL="457200" indent="-457200">
              <a:buFont typeface="+mj-lt"/>
              <a:buAutoNum type="alphaUcPeriod"/>
            </a:pPr>
            <a:r>
              <a:rPr lang="en-US" sz="2400" b="1" u="sng" dirty="0"/>
              <a:t>The Source of Peace – Christ</a:t>
            </a:r>
          </a:p>
          <a:p>
            <a:pPr marL="457200" indent="-457200">
              <a:buFont typeface="+mj-lt"/>
              <a:buAutoNum type="alphaUcPeriod"/>
            </a:pPr>
            <a:endParaRPr lang="en-US" sz="1000" b="1" u="sng" dirty="0"/>
          </a:p>
          <a:p>
            <a:pPr marL="457200" indent="-457200">
              <a:buFont typeface="+mj-lt"/>
              <a:buAutoNum type="alphaUcPeriod"/>
            </a:pPr>
            <a:r>
              <a:rPr lang="en-US" sz="2400" b="1" u="sng" dirty="0"/>
              <a:t>The Righteous</a:t>
            </a:r>
          </a:p>
          <a:p>
            <a:pPr marL="457200" indent="-457200">
              <a:buFont typeface="+mj-lt"/>
              <a:buAutoNum type="alphaUcPeriod"/>
            </a:pPr>
            <a:endParaRPr lang="en-US" sz="800" b="1" u="sng" dirty="0"/>
          </a:p>
          <a:p>
            <a:pPr marL="914400" lvl="1" indent="-457200">
              <a:buFont typeface="+mj-lt"/>
              <a:buAutoNum type="arabicPeriod"/>
            </a:pPr>
            <a:r>
              <a:rPr lang="en-US" sz="2400" i="1" dirty="0"/>
              <a:t>Psa. 29:11 – Lord blesses his people with peace</a:t>
            </a:r>
          </a:p>
          <a:p>
            <a:pPr marL="914400" lvl="1" indent="-457200">
              <a:buFont typeface="+mj-lt"/>
              <a:buAutoNum type="arabicPeriod"/>
            </a:pPr>
            <a:r>
              <a:rPr lang="en-US" sz="2400" i="1" dirty="0"/>
              <a:t>Psa. 37:11 – Meek shall have an abundance of peace</a:t>
            </a:r>
          </a:p>
          <a:p>
            <a:pPr marL="914400" lvl="1" indent="-457200">
              <a:buFont typeface="+mj-lt"/>
              <a:buAutoNum type="arabicPeriod"/>
            </a:pPr>
            <a:r>
              <a:rPr lang="en-US" sz="2400" i="1" dirty="0"/>
              <a:t>Psa. 37:37 – Blameless and upright – have peace</a:t>
            </a:r>
          </a:p>
          <a:p>
            <a:pPr marL="914400" lvl="1" indent="-457200">
              <a:buFont typeface="+mj-lt"/>
              <a:buAutoNum type="arabicPeriod"/>
            </a:pPr>
            <a:r>
              <a:rPr lang="en-US" sz="2400" i="1" dirty="0"/>
              <a:t>Rom. 8:6 – Spiritually minded have peace</a:t>
            </a:r>
          </a:p>
          <a:p>
            <a:pPr marL="914400" lvl="1" indent="-457200">
              <a:buFont typeface="+mj-lt"/>
              <a:buAutoNum type="arabicPeriod"/>
            </a:pPr>
            <a:r>
              <a:rPr lang="en-US" sz="2400" i="1" dirty="0"/>
              <a:t>Gal. 5:22 – Those who follow the Spirit</a:t>
            </a:r>
            <a:endParaRPr lang="en-US" sz="2400" dirty="0"/>
          </a:p>
        </p:txBody>
      </p:sp>
    </p:spTree>
    <p:extLst>
      <p:ext uri="{BB962C8B-B14F-4D97-AF65-F5344CB8AC3E}">
        <p14:creationId xmlns:p14="http://schemas.microsoft.com/office/powerpoint/2010/main" val="3826312208"/>
      </p:ext>
    </p:extLst>
  </p:cSld>
  <p:clrMapOvr>
    <a:masterClrMapping/>
  </p:clrMapOvr>
  <mc:AlternateContent xmlns:mc="http://schemas.openxmlformats.org/markup-compatibility/2006" xmlns:p14="http://schemas.microsoft.com/office/powerpoint/2010/main">
    <mc:Choice Requires="p14">
      <p:transition spd="slow" p14:dur="2750">
        <p:strips/>
      </p:transition>
    </mc:Choice>
    <mc:Fallback xmlns="">
      <p:transition spd="slow">
        <p:strip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1000"/>
                                        <p:tgtEl>
                                          <p:spTgt spid="3">
                                            <p:txEl>
                                              <p:pRg st="4" end="4"/>
                                            </p:txEl>
                                          </p:spTgt>
                                        </p:tgtEl>
                                      </p:cBhvr>
                                    </p:animEffect>
                                    <p:anim calcmode="lin" valueType="num">
                                      <p:cBhvr>
                                        <p:cTn id="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5" end="5"/>
                                            </p:txEl>
                                          </p:spTgt>
                                        </p:tgtEl>
                                        <p:attrNameLst>
                                          <p:attrName>style.visibility</p:attrName>
                                        </p:attrNameLst>
                                      </p:cBhvr>
                                      <p:to>
                                        <p:strVal val="visible"/>
                                      </p:to>
                                    </p:set>
                                    <p:animEffect transition="in" filter="fade">
                                      <p:cBhvr>
                                        <p:cTn id="14" dur="1000"/>
                                        <p:tgtEl>
                                          <p:spTgt spid="3">
                                            <p:txEl>
                                              <p:pRg st="5" end="5"/>
                                            </p:txEl>
                                          </p:spTgt>
                                        </p:tgtEl>
                                      </p:cBhvr>
                                    </p:animEffect>
                                    <p:anim calcmode="lin" valueType="num">
                                      <p:cBhvr>
                                        <p:cTn id="1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fade">
                                      <p:cBhvr>
                                        <p:cTn id="21" dur="1000"/>
                                        <p:tgtEl>
                                          <p:spTgt spid="3">
                                            <p:txEl>
                                              <p:pRg st="6" end="6"/>
                                            </p:txEl>
                                          </p:spTgt>
                                        </p:tgtEl>
                                      </p:cBhvr>
                                    </p:animEffect>
                                    <p:anim calcmode="lin" valueType="num">
                                      <p:cBhvr>
                                        <p:cTn id="2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fade">
                                      <p:cBhvr>
                                        <p:cTn id="28" dur="1000"/>
                                        <p:tgtEl>
                                          <p:spTgt spid="3">
                                            <p:txEl>
                                              <p:pRg st="7" end="7"/>
                                            </p:txEl>
                                          </p:spTgt>
                                        </p:tgtEl>
                                      </p:cBhvr>
                                    </p:animEffect>
                                    <p:anim calcmode="lin" valueType="num">
                                      <p:cBhvr>
                                        <p:cTn id="29"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1000"/>
                                        <p:tgtEl>
                                          <p:spTgt spid="3">
                                            <p:txEl>
                                              <p:pRg st="8" end="8"/>
                                            </p:txEl>
                                          </p:spTgt>
                                        </p:tgtEl>
                                      </p:cBhvr>
                                    </p:animEffect>
                                    <p:anim calcmode="lin" valueType="num">
                                      <p:cBhvr>
                                        <p:cTn id="36"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5"/>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4151D88-56F2-4A43-8EFC-F90A3300F81E}"/>
              </a:ext>
            </a:extLst>
          </p:cNvPr>
          <p:cNvSpPr/>
          <p:nvPr/>
        </p:nvSpPr>
        <p:spPr>
          <a:xfrm>
            <a:off x="2343004" y="187693"/>
            <a:ext cx="7691529" cy="156966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9600" b="1" dirty="0">
                <a:ln/>
                <a:latin typeface="AR CENA" panose="02000000000000000000" pitchFamily="2" charset="0"/>
              </a:rPr>
              <a:t>The Peace of God</a:t>
            </a:r>
          </a:p>
        </p:txBody>
      </p:sp>
      <p:sp>
        <p:nvSpPr>
          <p:cNvPr id="6" name="Rectangle 5">
            <a:extLst>
              <a:ext uri="{FF2B5EF4-FFF2-40B4-BE49-F238E27FC236}">
                <a16:creationId xmlns:a16="http://schemas.microsoft.com/office/drawing/2014/main" id="{A03793E1-9963-476B-8183-DEDFC48B0787}"/>
              </a:ext>
            </a:extLst>
          </p:cNvPr>
          <p:cNvSpPr/>
          <p:nvPr/>
        </p:nvSpPr>
        <p:spPr>
          <a:xfrm>
            <a:off x="2319811" y="114805"/>
            <a:ext cx="7691529" cy="156966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9600" b="1" dirty="0">
                <a:ln/>
                <a:solidFill>
                  <a:srgbClr val="FFFF00"/>
                </a:solidFill>
                <a:latin typeface="AR CENA" panose="02000000000000000000" pitchFamily="2" charset="0"/>
              </a:rPr>
              <a:t>The Peace of God</a:t>
            </a:r>
          </a:p>
        </p:txBody>
      </p:sp>
      <p:sp>
        <p:nvSpPr>
          <p:cNvPr id="8" name="Rectangle: Rounded Corners 7">
            <a:extLst>
              <a:ext uri="{FF2B5EF4-FFF2-40B4-BE49-F238E27FC236}">
                <a16:creationId xmlns:a16="http://schemas.microsoft.com/office/drawing/2014/main" id="{2AFC3181-3285-4C21-BAF6-5913DBDC7DD5}"/>
              </a:ext>
            </a:extLst>
          </p:cNvPr>
          <p:cNvSpPr/>
          <p:nvPr/>
        </p:nvSpPr>
        <p:spPr>
          <a:xfrm>
            <a:off x="2036205" y="1963196"/>
            <a:ext cx="8119591" cy="616227"/>
          </a:xfrm>
          <a:prstGeom prst="roundRect">
            <a:avLst/>
          </a:prstGeom>
          <a:solidFill>
            <a:srgbClr val="FFFF00">
              <a:alpha val="74902"/>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00050" indent="-400050" algn="ctr">
              <a:buFont typeface="+mj-lt"/>
              <a:buAutoNum type="romanUcPeriod"/>
            </a:pPr>
            <a:r>
              <a:rPr lang="en-US" sz="3600" dirty="0">
                <a:solidFill>
                  <a:schemeClr val="bg1"/>
                </a:solidFill>
                <a:effectLst>
                  <a:outerShdw blurRad="38100" dist="38100" dir="2700000" algn="tl">
                    <a:srgbClr val="000000">
                      <a:alpha val="43137"/>
                    </a:srgbClr>
                  </a:outerShdw>
                </a:effectLst>
                <a:latin typeface="AR CENA" panose="02000000000000000000" pitchFamily="2" charset="0"/>
              </a:rPr>
              <a:t>What is the Peace of God?</a:t>
            </a:r>
          </a:p>
        </p:txBody>
      </p:sp>
      <p:sp>
        <p:nvSpPr>
          <p:cNvPr id="13" name="Rectangle: Rounded Corners 12">
            <a:extLst>
              <a:ext uri="{FF2B5EF4-FFF2-40B4-BE49-F238E27FC236}">
                <a16:creationId xmlns:a16="http://schemas.microsoft.com/office/drawing/2014/main" id="{EB776B0C-FA09-4105-A903-AA3AC321DF56}"/>
              </a:ext>
            </a:extLst>
          </p:cNvPr>
          <p:cNvSpPr/>
          <p:nvPr/>
        </p:nvSpPr>
        <p:spPr>
          <a:xfrm>
            <a:off x="2036205" y="2785265"/>
            <a:ext cx="8119591" cy="616227"/>
          </a:xfrm>
          <a:prstGeom prst="roundRect">
            <a:avLst/>
          </a:prstGeom>
          <a:solidFill>
            <a:srgbClr val="FFFF00">
              <a:alpha val="74902"/>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57250" indent="-857250" algn="ctr">
              <a:buFont typeface="+mj-lt"/>
              <a:buAutoNum type="romanUcPeriod" startAt="2"/>
            </a:pPr>
            <a:r>
              <a:rPr lang="en-US" sz="3600" dirty="0">
                <a:solidFill>
                  <a:schemeClr val="bg1"/>
                </a:solidFill>
                <a:effectLst>
                  <a:outerShdw blurRad="38100" dist="38100" dir="2700000" algn="tl">
                    <a:srgbClr val="000000">
                      <a:alpha val="43137"/>
                    </a:srgbClr>
                  </a:outerShdw>
                </a:effectLst>
                <a:latin typeface="AR CENA" panose="02000000000000000000" pitchFamily="2" charset="0"/>
              </a:rPr>
              <a:t>Those Who Have the Peace of God</a:t>
            </a:r>
          </a:p>
        </p:txBody>
      </p:sp>
      <p:sp>
        <p:nvSpPr>
          <p:cNvPr id="14" name="Rectangle: Rounded Corners 13">
            <a:extLst>
              <a:ext uri="{FF2B5EF4-FFF2-40B4-BE49-F238E27FC236}">
                <a16:creationId xmlns:a16="http://schemas.microsoft.com/office/drawing/2014/main" id="{D4022832-9F6F-4373-A0F9-287C405D802B}"/>
              </a:ext>
            </a:extLst>
          </p:cNvPr>
          <p:cNvSpPr/>
          <p:nvPr/>
        </p:nvSpPr>
        <p:spPr>
          <a:xfrm>
            <a:off x="2036205" y="3607334"/>
            <a:ext cx="8119591" cy="616227"/>
          </a:xfrm>
          <a:prstGeom prst="roundRect">
            <a:avLst/>
          </a:prstGeom>
          <a:solidFill>
            <a:srgbClr val="FFFF00">
              <a:alpha val="74902"/>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57250" indent="-857250" algn="ctr">
              <a:buFont typeface="+mj-lt"/>
              <a:buAutoNum type="romanUcPeriod" startAt="3"/>
            </a:pPr>
            <a:r>
              <a:rPr lang="en-US" sz="3600" dirty="0">
                <a:solidFill>
                  <a:schemeClr val="tx1"/>
                </a:solidFill>
                <a:latin typeface="AR CENA" panose="02000000000000000000" pitchFamily="2" charset="0"/>
              </a:rPr>
              <a:t>Those that Don’t Have the Peace of God</a:t>
            </a:r>
          </a:p>
        </p:txBody>
      </p:sp>
    </p:spTree>
    <p:extLst>
      <p:ext uri="{BB962C8B-B14F-4D97-AF65-F5344CB8AC3E}">
        <p14:creationId xmlns:p14="http://schemas.microsoft.com/office/powerpoint/2010/main" val="3008101211"/>
      </p:ext>
    </p:extLst>
  </p:cSld>
  <p:clrMapOvr>
    <a:masterClrMapping/>
  </p:clrMapOvr>
  <mc:AlternateContent xmlns:mc="http://schemas.openxmlformats.org/markup-compatibility/2006" xmlns:p14="http://schemas.microsoft.com/office/powerpoint/2010/main">
    <mc:Choice Requires="p14">
      <p:transition spd="slow" p14:dur="2750">
        <p:strips/>
      </p:transition>
    </mc:Choice>
    <mc:Fallback xmlns="">
      <p:transition spd="slow">
        <p:strip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C9A7604-5362-49B1-AC1C-3DAA7B685847}"/>
              </a:ext>
            </a:extLst>
          </p:cNvPr>
          <p:cNvSpPr txBox="1"/>
          <p:nvPr/>
        </p:nvSpPr>
        <p:spPr>
          <a:xfrm>
            <a:off x="2140227" y="1945838"/>
            <a:ext cx="7911547" cy="2431435"/>
          </a:xfrm>
          <a:prstGeom prst="rect">
            <a:avLst/>
          </a:prstGeom>
          <a:noFill/>
        </p:spPr>
        <p:txBody>
          <a:bodyPr wrap="square" rtlCol="0">
            <a:spAutoFit/>
          </a:bodyPr>
          <a:lstStyle/>
          <a:p>
            <a:pPr marL="457200" indent="-457200">
              <a:buFont typeface="+mj-lt"/>
              <a:buAutoNum type="alphaUcPeriod"/>
            </a:pPr>
            <a:r>
              <a:rPr lang="en-US" sz="2400" b="1" u="sng" dirty="0"/>
              <a:t>Some Don’t Have Peace</a:t>
            </a:r>
          </a:p>
          <a:p>
            <a:pPr marL="457200" indent="-457200">
              <a:buFont typeface="+mj-lt"/>
              <a:buAutoNum type="alphaUcPeriod"/>
            </a:pPr>
            <a:endParaRPr lang="en-US" sz="800" b="1" u="sng" dirty="0"/>
          </a:p>
          <a:p>
            <a:pPr marL="914400" lvl="1" indent="-457200">
              <a:buFont typeface="+mj-lt"/>
              <a:buAutoNum type="arabicPeriod"/>
            </a:pPr>
            <a:r>
              <a:rPr lang="en-US" sz="2400" i="1" dirty="0"/>
              <a:t>The wicked (Isa. 48:22)</a:t>
            </a:r>
          </a:p>
          <a:p>
            <a:pPr marL="914400" lvl="1" indent="-457200">
              <a:buFont typeface="+mj-lt"/>
              <a:buAutoNum type="arabicPeriod"/>
            </a:pPr>
            <a:r>
              <a:rPr lang="en-US" sz="2400" i="1" dirty="0"/>
              <a:t>Sin prevents the peace of mind (Isa. 57:20-21)</a:t>
            </a:r>
          </a:p>
          <a:p>
            <a:pPr marL="914400" lvl="1" indent="-457200">
              <a:buFont typeface="+mj-lt"/>
              <a:buAutoNum type="arabicPeriod"/>
            </a:pPr>
            <a:r>
              <a:rPr lang="en-US" sz="2400" i="1" dirty="0"/>
              <a:t>One filled with worry, anxiety (Phil. 4:6-7)</a:t>
            </a:r>
          </a:p>
          <a:p>
            <a:pPr marL="914400" lvl="1" indent="-457200">
              <a:buFont typeface="+mj-lt"/>
              <a:buAutoNum type="arabicPeriod"/>
            </a:pPr>
            <a:r>
              <a:rPr lang="en-US" sz="2400" i="1" dirty="0"/>
              <a:t>One in constant conflict with others (Jas. 3:17-18)</a:t>
            </a:r>
          </a:p>
          <a:p>
            <a:pPr marL="914400" lvl="1" indent="-457200">
              <a:buFont typeface="+mj-lt"/>
              <a:buAutoNum type="arabicPeriod"/>
            </a:pPr>
            <a:r>
              <a:rPr lang="en-US" sz="2400" i="1" dirty="0"/>
              <a:t>One who trust in false peace (Jer. 6:14)</a:t>
            </a:r>
          </a:p>
        </p:txBody>
      </p:sp>
      <p:sp>
        <p:nvSpPr>
          <p:cNvPr id="4" name="Rectangle: Rounded Corners 3">
            <a:extLst>
              <a:ext uri="{FF2B5EF4-FFF2-40B4-BE49-F238E27FC236}">
                <a16:creationId xmlns:a16="http://schemas.microsoft.com/office/drawing/2014/main" id="{A9A07045-930A-4801-9784-E56D6BB4FD35}"/>
              </a:ext>
            </a:extLst>
          </p:cNvPr>
          <p:cNvSpPr/>
          <p:nvPr/>
        </p:nvSpPr>
        <p:spPr>
          <a:xfrm>
            <a:off x="1639955" y="615656"/>
            <a:ext cx="8865705" cy="616227"/>
          </a:xfrm>
          <a:prstGeom prst="roundRect">
            <a:avLst/>
          </a:prstGeom>
          <a:solidFill>
            <a:srgbClr val="FFFF00">
              <a:alpha val="74902"/>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57250" indent="-857250" algn="ctr">
              <a:buFont typeface="+mj-lt"/>
              <a:buAutoNum type="romanUcPeriod" startAt="3"/>
            </a:pPr>
            <a:r>
              <a:rPr lang="en-US" sz="4000" dirty="0">
                <a:solidFill>
                  <a:schemeClr val="tx1"/>
                </a:solidFill>
                <a:latin typeface="AR CENA" panose="02000000000000000000" pitchFamily="2" charset="0"/>
              </a:rPr>
              <a:t>Those that Don’t Have the Peace of God</a:t>
            </a:r>
          </a:p>
        </p:txBody>
      </p:sp>
    </p:spTree>
    <p:extLst>
      <p:ext uri="{BB962C8B-B14F-4D97-AF65-F5344CB8AC3E}">
        <p14:creationId xmlns:p14="http://schemas.microsoft.com/office/powerpoint/2010/main" val="255601264"/>
      </p:ext>
    </p:extLst>
  </p:cSld>
  <p:clrMapOvr>
    <a:masterClrMapping/>
  </p:clrMapOvr>
  <mc:AlternateContent xmlns:mc="http://schemas.openxmlformats.org/markup-compatibility/2006" xmlns:p14="http://schemas.microsoft.com/office/powerpoint/2010/main">
    <mc:Choice Requires="p14">
      <p:transition spd="slow" p14:dur="2750">
        <p:strips/>
      </p:transition>
    </mc:Choice>
    <mc:Fallback xmlns="">
      <p:transition spd="slow">
        <p:strip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1000"/>
                                        <p:tgtEl>
                                          <p:spTgt spid="3">
                                            <p:txEl>
                                              <p:pRg st="5" end="5"/>
                                            </p:txEl>
                                          </p:spTgt>
                                        </p:tgtEl>
                                      </p:cBhvr>
                                    </p:animEffect>
                                    <p:anim calcmode="lin" valueType="num">
                                      <p:cBhvr>
                                        <p:cTn id="2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fade">
                                      <p:cBhvr>
                                        <p:cTn id="35" dur="1000"/>
                                        <p:tgtEl>
                                          <p:spTgt spid="3">
                                            <p:txEl>
                                              <p:pRg st="6" end="6"/>
                                            </p:txEl>
                                          </p:spTgt>
                                        </p:tgtEl>
                                      </p:cBhvr>
                                    </p:animEffect>
                                    <p:anim calcmode="lin" valueType="num">
                                      <p:cBhvr>
                                        <p:cTn id="36"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5"/>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C9A7604-5362-49B1-AC1C-3DAA7B685847}"/>
              </a:ext>
            </a:extLst>
          </p:cNvPr>
          <p:cNvSpPr txBox="1"/>
          <p:nvPr/>
        </p:nvSpPr>
        <p:spPr>
          <a:xfrm>
            <a:off x="2140227" y="1945838"/>
            <a:ext cx="7911547" cy="2585323"/>
          </a:xfrm>
          <a:prstGeom prst="rect">
            <a:avLst/>
          </a:prstGeom>
          <a:noFill/>
        </p:spPr>
        <p:txBody>
          <a:bodyPr wrap="square" rtlCol="0">
            <a:spAutoFit/>
          </a:bodyPr>
          <a:lstStyle/>
          <a:p>
            <a:pPr marL="457200" indent="-457200">
              <a:buFont typeface="+mj-lt"/>
              <a:buAutoNum type="alphaUcPeriod"/>
            </a:pPr>
            <a:r>
              <a:rPr lang="en-US" sz="2400" b="1" u="sng" dirty="0"/>
              <a:t>Some Don’t Have Peace</a:t>
            </a:r>
          </a:p>
          <a:p>
            <a:pPr marL="457200" indent="-457200">
              <a:buFont typeface="+mj-lt"/>
              <a:buAutoNum type="alphaUcPeriod"/>
            </a:pPr>
            <a:endParaRPr lang="en-US" sz="800" b="1" u="sng" dirty="0"/>
          </a:p>
          <a:p>
            <a:pPr marL="914400" lvl="1" indent="-457200">
              <a:buFont typeface="+mj-lt"/>
              <a:buAutoNum type="arabicPeriod"/>
            </a:pPr>
            <a:endParaRPr lang="en-US" sz="1000" i="1" dirty="0"/>
          </a:p>
          <a:p>
            <a:pPr marL="457200" indent="-457200">
              <a:buFont typeface="+mj-lt"/>
              <a:buAutoNum type="alphaUcPeriod"/>
            </a:pPr>
            <a:r>
              <a:rPr lang="en-US" sz="2400" b="1" u="sng" dirty="0"/>
              <a:t>Some Don’t Know the Way of Peace </a:t>
            </a:r>
          </a:p>
          <a:p>
            <a:pPr marL="914400" lvl="1" indent="-457200">
              <a:buFont typeface="+mj-lt"/>
              <a:buAutoNum type="arabicPeriod"/>
            </a:pPr>
            <a:r>
              <a:rPr lang="en-US" sz="2400" i="1" dirty="0"/>
              <a:t>Isa 59:8 (Rom. 3:17)</a:t>
            </a:r>
          </a:p>
          <a:p>
            <a:pPr marL="914400" lvl="1" indent="-457200">
              <a:buFont typeface="+mj-lt"/>
              <a:buAutoNum type="arabicPeriod"/>
            </a:pPr>
            <a:r>
              <a:rPr lang="en-US" sz="2400" i="1" dirty="0"/>
              <a:t>Include – don’t know how &amp; don’t experience it</a:t>
            </a:r>
          </a:p>
          <a:p>
            <a:pPr marL="914400" lvl="1" indent="-457200">
              <a:buFont typeface="+mj-lt"/>
              <a:buAutoNum type="arabicPeriod"/>
            </a:pPr>
            <a:r>
              <a:rPr lang="en-US" sz="2400" i="1" dirty="0"/>
              <a:t>Don’t know how to get along with others (Rom 12:18)</a:t>
            </a:r>
          </a:p>
          <a:p>
            <a:pPr marL="914400" lvl="1" indent="-457200">
              <a:buFont typeface="+mj-lt"/>
              <a:buAutoNum type="arabicPeriod"/>
            </a:pPr>
            <a:r>
              <a:rPr lang="en-US" sz="2400" i="1" dirty="0"/>
              <a:t>Don’t know how to have inner tranquility</a:t>
            </a:r>
          </a:p>
        </p:txBody>
      </p:sp>
      <p:sp>
        <p:nvSpPr>
          <p:cNvPr id="4" name="Rectangle: Rounded Corners 3">
            <a:extLst>
              <a:ext uri="{FF2B5EF4-FFF2-40B4-BE49-F238E27FC236}">
                <a16:creationId xmlns:a16="http://schemas.microsoft.com/office/drawing/2014/main" id="{05536F5A-6460-4F99-8BB4-CA7786177762}"/>
              </a:ext>
            </a:extLst>
          </p:cNvPr>
          <p:cNvSpPr/>
          <p:nvPr/>
        </p:nvSpPr>
        <p:spPr>
          <a:xfrm>
            <a:off x="1639955" y="615656"/>
            <a:ext cx="8865705" cy="616227"/>
          </a:xfrm>
          <a:prstGeom prst="roundRect">
            <a:avLst/>
          </a:prstGeom>
          <a:solidFill>
            <a:srgbClr val="FFFF00">
              <a:alpha val="74902"/>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57250" indent="-857250" algn="ctr">
              <a:buFont typeface="+mj-lt"/>
              <a:buAutoNum type="romanUcPeriod" startAt="3"/>
            </a:pPr>
            <a:r>
              <a:rPr lang="en-US" sz="4000" dirty="0">
                <a:solidFill>
                  <a:schemeClr val="tx1"/>
                </a:solidFill>
                <a:latin typeface="AR CENA" panose="02000000000000000000" pitchFamily="2" charset="0"/>
              </a:rPr>
              <a:t>Those that Don’t Have the Peace of God</a:t>
            </a:r>
          </a:p>
        </p:txBody>
      </p:sp>
    </p:spTree>
    <p:extLst>
      <p:ext uri="{BB962C8B-B14F-4D97-AF65-F5344CB8AC3E}">
        <p14:creationId xmlns:p14="http://schemas.microsoft.com/office/powerpoint/2010/main" val="1991874209"/>
      </p:ext>
    </p:extLst>
  </p:cSld>
  <p:clrMapOvr>
    <a:masterClrMapping/>
  </p:clrMapOvr>
  <mc:AlternateContent xmlns:mc="http://schemas.openxmlformats.org/markup-compatibility/2006" xmlns:p14="http://schemas.microsoft.com/office/powerpoint/2010/main">
    <mc:Choice Requires="p14">
      <p:transition spd="slow" p14:dur="2750">
        <p:strips/>
      </p:transition>
    </mc:Choice>
    <mc:Fallback xmlns="">
      <p:transition spd="slow">
        <p:strip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1000"/>
                                        <p:tgtEl>
                                          <p:spTgt spid="3">
                                            <p:txEl>
                                              <p:pRg st="4" end="4"/>
                                            </p:txEl>
                                          </p:spTgt>
                                        </p:tgtEl>
                                      </p:cBhvr>
                                    </p:animEffect>
                                    <p:anim calcmode="lin" valueType="num">
                                      <p:cBhvr>
                                        <p:cTn id="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5" end="5"/>
                                            </p:txEl>
                                          </p:spTgt>
                                        </p:tgtEl>
                                        <p:attrNameLst>
                                          <p:attrName>style.visibility</p:attrName>
                                        </p:attrNameLst>
                                      </p:cBhvr>
                                      <p:to>
                                        <p:strVal val="visible"/>
                                      </p:to>
                                    </p:set>
                                    <p:animEffect transition="in" filter="fade">
                                      <p:cBhvr>
                                        <p:cTn id="14" dur="1000"/>
                                        <p:tgtEl>
                                          <p:spTgt spid="3">
                                            <p:txEl>
                                              <p:pRg st="5" end="5"/>
                                            </p:txEl>
                                          </p:spTgt>
                                        </p:tgtEl>
                                      </p:cBhvr>
                                    </p:animEffect>
                                    <p:anim calcmode="lin" valueType="num">
                                      <p:cBhvr>
                                        <p:cTn id="1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fade">
                                      <p:cBhvr>
                                        <p:cTn id="21" dur="1000"/>
                                        <p:tgtEl>
                                          <p:spTgt spid="3">
                                            <p:txEl>
                                              <p:pRg st="6" end="6"/>
                                            </p:txEl>
                                          </p:spTgt>
                                        </p:tgtEl>
                                      </p:cBhvr>
                                    </p:animEffect>
                                    <p:anim calcmode="lin" valueType="num">
                                      <p:cBhvr>
                                        <p:cTn id="2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fade">
                                      <p:cBhvr>
                                        <p:cTn id="28" dur="1000"/>
                                        <p:tgtEl>
                                          <p:spTgt spid="3">
                                            <p:txEl>
                                              <p:pRg st="7" end="7"/>
                                            </p:txEl>
                                          </p:spTgt>
                                        </p:tgtEl>
                                      </p:cBhvr>
                                    </p:animEffect>
                                    <p:anim calcmode="lin" valueType="num">
                                      <p:cBhvr>
                                        <p:cTn id="29"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01692A97-4B8A-4984-AD8C-79BD764EB075}"/>
              </a:ext>
            </a:extLst>
          </p:cNvPr>
          <p:cNvSpPr/>
          <p:nvPr/>
        </p:nvSpPr>
        <p:spPr>
          <a:xfrm>
            <a:off x="1639955" y="615656"/>
            <a:ext cx="8865705" cy="616227"/>
          </a:xfrm>
          <a:prstGeom prst="roundRect">
            <a:avLst/>
          </a:prstGeom>
          <a:solidFill>
            <a:srgbClr val="FFFF00">
              <a:alpha val="74902"/>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57250" indent="-857250" algn="ctr">
              <a:buFont typeface="+mj-lt"/>
              <a:buAutoNum type="romanUcPeriod" startAt="3"/>
            </a:pPr>
            <a:r>
              <a:rPr lang="en-US" sz="4000" dirty="0">
                <a:solidFill>
                  <a:schemeClr val="tx1"/>
                </a:solidFill>
                <a:latin typeface="AR CENA" panose="02000000000000000000" pitchFamily="2" charset="0"/>
              </a:rPr>
              <a:t>Those that Don’t Have the Peace of God</a:t>
            </a:r>
          </a:p>
        </p:txBody>
      </p:sp>
      <p:sp>
        <p:nvSpPr>
          <p:cNvPr id="3" name="TextBox 2">
            <a:extLst>
              <a:ext uri="{FF2B5EF4-FFF2-40B4-BE49-F238E27FC236}">
                <a16:creationId xmlns:a16="http://schemas.microsoft.com/office/drawing/2014/main" id="{2C9A7604-5362-49B1-AC1C-3DAA7B685847}"/>
              </a:ext>
            </a:extLst>
          </p:cNvPr>
          <p:cNvSpPr txBox="1"/>
          <p:nvPr/>
        </p:nvSpPr>
        <p:spPr>
          <a:xfrm>
            <a:off x="2140227" y="1945837"/>
            <a:ext cx="7911547" cy="3724096"/>
          </a:xfrm>
          <a:prstGeom prst="rect">
            <a:avLst/>
          </a:prstGeom>
          <a:noFill/>
        </p:spPr>
        <p:txBody>
          <a:bodyPr wrap="square" rtlCol="0">
            <a:spAutoFit/>
          </a:bodyPr>
          <a:lstStyle/>
          <a:p>
            <a:pPr marL="457200" indent="-457200">
              <a:buFont typeface="+mj-lt"/>
              <a:buAutoNum type="alphaUcPeriod"/>
            </a:pPr>
            <a:r>
              <a:rPr lang="en-US" sz="2400" b="1" u="sng" dirty="0"/>
              <a:t>Some Don’t Have Peace</a:t>
            </a:r>
          </a:p>
          <a:p>
            <a:pPr lvl="1"/>
            <a:endParaRPr lang="en-US" sz="1000" i="1" dirty="0"/>
          </a:p>
          <a:p>
            <a:pPr marL="457200" indent="-457200">
              <a:buFont typeface="+mj-lt"/>
              <a:buAutoNum type="alphaUcPeriod"/>
            </a:pPr>
            <a:r>
              <a:rPr lang="en-US" sz="2400" b="1" u="sng" dirty="0"/>
              <a:t>Some Don’t Know the Way of Peace </a:t>
            </a:r>
          </a:p>
          <a:p>
            <a:pPr marL="914400" lvl="1" indent="-457200">
              <a:buFont typeface="+mj-lt"/>
              <a:buAutoNum type="arabicPeriod"/>
            </a:pPr>
            <a:endParaRPr lang="en-US" sz="1000" i="1" dirty="0"/>
          </a:p>
          <a:p>
            <a:pPr marL="457200" indent="-457200">
              <a:buFont typeface="+mj-lt"/>
              <a:buAutoNum type="alphaUcPeriod"/>
            </a:pPr>
            <a:r>
              <a:rPr lang="en-US" sz="2400" b="1" u="sng" dirty="0"/>
              <a:t>Some Don’t Want it</a:t>
            </a:r>
          </a:p>
          <a:p>
            <a:pPr marL="914400" lvl="1" indent="-457200">
              <a:buFont typeface="+mj-lt"/>
              <a:buAutoNum type="arabicPeriod"/>
            </a:pPr>
            <a:r>
              <a:rPr lang="en-US" sz="2400" i="1" dirty="0"/>
              <a:t>Hate peace (Psa. 120: 6-7)</a:t>
            </a:r>
          </a:p>
          <a:p>
            <a:pPr marL="914400" lvl="1" indent="-457200">
              <a:buFont typeface="+mj-lt"/>
              <a:buAutoNum type="arabicPeriod"/>
            </a:pPr>
            <a:r>
              <a:rPr lang="en-US" sz="2400" i="1" dirty="0"/>
              <a:t>Those who don’t seek peace (Psa. 34:14)</a:t>
            </a:r>
          </a:p>
          <a:p>
            <a:pPr marL="914400" lvl="1" indent="-457200">
              <a:buFont typeface="+mj-lt"/>
              <a:buAutoNum type="arabicPeriod"/>
            </a:pPr>
            <a:r>
              <a:rPr lang="en-US" sz="2400" i="1" dirty="0"/>
              <a:t>Don’t want to resolve conflicts with others</a:t>
            </a:r>
          </a:p>
          <a:p>
            <a:pPr marL="914400" lvl="1" indent="-457200">
              <a:buFont typeface="+mj-lt"/>
              <a:buAutoNum type="arabicPeriod"/>
            </a:pPr>
            <a:r>
              <a:rPr lang="en-US" sz="2400" i="1" dirty="0"/>
              <a:t>Don’t want to correct the conflict with God</a:t>
            </a:r>
          </a:p>
          <a:p>
            <a:pPr marL="914400" lvl="1" indent="-457200">
              <a:buFont typeface="+mj-lt"/>
              <a:buAutoNum type="arabicPeriod"/>
            </a:pPr>
            <a:r>
              <a:rPr lang="en-US" sz="2400" i="1" dirty="0"/>
              <a:t>Confuse inner peace with unconcern &amp; lack of care or lack of love</a:t>
            </a:r>
          </a:p>
        </p:txBody>
      </p:sp>
    </p:spTree>
    <p:extLst>
      <p:ext uri="{BB962C8B-B14F-4D97-AF65-F5344CB8AC3E}">
        <p14:creationId xmlns:p14="http://schemas.microsoft.com/office/powerpoint/2010/main" val="102708763"/>
      </p:ext>
    </p:extLst>
  </p:cSld>
  <p:clrMapOvr>
    <a:masterClrMapping/>
  </p:clrMapOvr>
  <mc:AlternateContent xmlns:mc="http://schemas.openxmlformats.org/markup-compatibility/2006" xmlns:p14="http://schemas.microsoft.com/office/powerpoint/2010/main">
    <mc:Choice Requires="p14">
      <p:transition spd="slow" p14:dur="2750">
        <p:strips/>
      </p:transition>
    </mc:Choice>
    <mc:Fallback xmlns="">
      <p:transition spd="slow">
        <p:strip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1000"/>
                                        <p:tgtEl>
                                          <p:spTgt spid="3">
                                            <p:txEl>
                                              <p:pRg st="5" end="5"/>
                                            </p:txEl>
                                          </p:spTgt>
                                        </p:tgtEl>
                                      </p:cBhvr>
                                    </p:animEffect>
                                    <p:anim calcmode="lin" valueType="num">
                                      <p:cBhvr>
                                        <p:cTn id="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6" end="6"/>
                                            </p:txEl>
                                          </p:spTgt>
                                        </p:tgtEl>
                                        <p:attrNameLst>
                                          <p:attrName>style.visibility</p:attrName>
                                        </p:attrNameLst>
                                      </p:cBhvr>
                                      <p:to>
                                        <p:strVal val="visible"/>
                                      </p:to>
                                    </p:set>
                                    <p:animEffect transition="in" filter="fade">
                                      <p:cBhvr>
                                        <p:cTn id="14" dur="1000"/>
                                        <p:tgtEl>
                                          <p:spTgt spid="3">
                                            <p:txEl>
                                              <p:pRg st="6" end="6"/>
                                            </p:txEl>
                                          </p:spTgt>
                                        </p:tgtEl>
                                      </p:cBhvr>
                                    </p:animEffect>
                                    <p:anim calcmode="lin" valueType="num">
                                      <p:cBhvr>
                                        <p:cTn id="15"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animEffect transition="in" filter="fade">
                                      <p:cBhvr>
                                        <p:cTn id="21" dur="1000"/>
                                        <p:tgtEl>
                                          <p:spTgt spid="3">
                                            <p:txEl>
                                              <p:pRg st="7" end="7"/>
                                            </p:txEl>
                                          </p:spTgt>
                                        </p:tgtEl>
                                      </p:cBhvr>
                                    </p:animEffect>
                                    <p:anim calcmode="lin" valueType="num">
                                      <p:cBhvr>
                                        <p:cTn id="22"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8" end="8"/>
                                            </p:txEl>
                                          </p:spTgt>
                                        </p:tgtEl>
                                        <p:attrNameLst>
                                          <p:attrName>style.visibility</p:attrName>
                                        </p:attrNameLst>
                                      </p:cBhvr>
                                      <p:to>
                                        <p:strVal val="visible"/>
                                      </p:to>
                                    </p:set>
                                    <p:animEffect transition="in" filter="fade">
                                      <p:cBhvr>
                                        <p:cTn id="28" dur="1000"/>
                                        <p:tgtEl>
                                          <p:spTgt spid="3">
                                            <p:txEl>
                                              <p:pRg st="8" end="8"/>
                                            </p:txEl>
                                          </p:spTgt>
                                        </p:tgtEl>
                                      </p:cBhvr>
                                    </p:animEffect>
                                    <p:anim calcmode="lin" valueType="num">
                                      <p:cBhvr>
                                        <p:cTn id="29"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animEffect transition="in" filter="fade">
                                      <p:cBhvr>
                                        <p:cTn id="35" dur="1000"/>
                                        <p:tgtEl>
                                          <p:spTgt spid="3">
                                            <p:txEl>
                                              <p:pRg st="9" end="9"/>
                                            </p:txEl>
                                          </p:spTgt>
                                        </p:tgtEl>
                                      </p:cBhvr>
                                    </p:animEffect>
                                    <p:anim calcmode="lin" valueType="num">
                                      <p:cBhvr>
                                        <p:cTn id="36"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4151D88-56F2-4A43-8EFC-F90A3300F81E}"/>
              </a:ext>
            </a:extLst>
          </p:cNvPr>
          <p:cNvSpPr/>
          <p:nvPr/>
        </p:nvSpPr>
        <p:spPr>
          <a:xfrm>
            <a:off x="2343004" y="187693"/>
            <a:ext cx="7691529" cy="156966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9600" b="1" dirty="0">
                <a:ln/>
                <a:latin typeface="AR CENA" panose="02000000000000000000" pitchFamily="2" charset="0"/>
              </a:rPr>
              <a:t>The Peace of God</a:t>
            </a:r>
          </a:p>
        </p:txBody>
      </p:sp>
      <p:sp>
        <p:nvSpPr>
          <p:cNvPr id="6" name="Rectangle 5">
            <a:extLst>
              <a:ext uri="{FF2B5EF4-FFF2-40B4-BE49-F238E27FC236}">
                <a16:creationId xmlns:a16="http://schemas.microsoft.com/office/drawing/2014/main" id="{A03793E1-9963-476B-8183-DEDFC48B0787}"/>
              </a:ext>
            </a:extLst>
          </p:cNvPr>
          <p:cNvSpPr/>
          <p:nvPr/>
        </p:nvSpPr>
        <p:spPr>
          <a:xfrm>
            <a:off x="2319811" y="114805"/>
            <a:ext cx="7691529" cy="156966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9600" b="1" dirty="0">
                <a:ln/>
                <a:solidFill>
                  <a:srgbClr val="FFFF00"/>
                </a:solidFill>
                <a:latin typeface="AR CENA" panose="02000000000000000000" pitchFamily="2" charset="0"/>
              </a:rPr>
              <a:t>The Peace of God</a:t>
            </a:r>
          </a:p>
        </p:txBody>
      </p:sp>
      <p:sp>
        <p:nvSpPr>
          <p:cNvPr id="8" name="Rectangle: Rounded Corners 7">
            <a:extLst>
              <a:ext uri="{FF2B5EF4-FFF2-40B4-BE49-F238E27FC236}">
                <a16:creationId xmlns:a16="http://schemas.microsoft.com/office/drawing/2014/main" id="{2AFC3181-3285-4C21-BAF6-5913DBDC7DD5}"/>
              </a:ext>
            </a:extLst>
          </p:cNvPr>
          <p:cNvSpPr/>
          <p:nvPr/>
        </p:nvSpPr>
        <p:spPr>
          <a:xfrm>
            <a:off x="2036205" y="1963196"/>
            <a:ext cx="8119591" cy="616227"/>
          </a:xfrm>
          <a:prstGeom prst="roundRect">
            <a:avLst/>
          </a:prstGeom>
          <a:solidFill>
            <a:srgbClr val="FFFF00">
              <a:alpha val="74902"/>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00050" indent="-400050" algn="ctr">
              <a:buFont typeface="+mj-lt"/>
              <a:buAutoNum type="romanUcPeriod"/>
            </a:pPr>
            <a:r>
              <a:rPr lang="en-US" sz="3600" dirty="0">
                <a:solidFill>
                  <a:schemeClr val="bg1"/>
                </a:solidFill>
                <a:effectLst>
                  <a:outerShdw blurRad="38100" dist="38100" dir="2700000" algn="tl">
                    <a:srgbClr val="000000">
                      <a:alpha val="43137"/>
                    </a:srgbClr>
                  </a:outerShdw>
                </a:effectLst>
                <a:latin typeface="AR CENA" panose="02000000000000000000" pitchFamily="2" charset="0"/>
              </a:rPr>
              <a:t>What is the Peace of God?</a:t>
            </a:r>
          </a:p>
        </p:txBody>
      </p:sp>
      <p:sp>
        <p:nvSpPr>
          <p:cNvPr id="13" name="Rectangle: Rounded Corners 12">
            <a:extLst>
              <a:ext uri="{FF2B5EF4-FFF2-40B4-BE49-F238E27FC236}">
                <a16:creationId xmlns:a16="http://schemas.microsoft.com/office/drawing/2014/main" id="{EB776B0C-FA09-4105-A903-AA3AC321DF56}"/>
              </a:ext>
            </a:extLst>
          </p:cNvPr>
          <p:cNvSpPr/>
          <p:nvPr/>
        </p:nvSpPr>
        <p:spPr>
          <a:xfrm>
            <a:off x="2036205" y="2785265"/>
            <a:ext cx="8119591" cy="616227"/>
          </a:xfrm>
          <a:prstGeom prst="roundRect">
            <a:avLst/>
          </a:prstGeom>
          <a:solidFill>
            <a:srgbClr val="FFFF00">
              <a:alpha val="74902"/>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57250" indent="-857250" algn="ctr">
              <a:buFont typeface="+mj-lt"/>
              <a:buAutoNum type="romanUcPeriod" startAt="2"/>
            </a:pPr>
            <a:r>
              <a:rPr lang="en-US" sz="3600" dirty="0">
                <a:solidFill>
                  <a:schemeClr val="bg1"/>
                </a:solidFill>
                <a:effectLst>
                  <a:outerShdw blurRad="38100" dist="38100" dir="2700000" algn="tl">
                    <a:srgbClr val="000000">
                      <a:alpha val="43137"/>
                    </a:srgbClr>
                  </a:outerShdw>
                </a:effectLst>
                <a:latin typeface="AR CENA" panose="02000000000000000000" pitchFamily="2" charset="0"/>
              </a:rPr>
              <a:t>Those Who Have the Peace of God</a:t>
            </a:r>
          </a:p>
        </p:txBody>
      </p:sp>
      <p:sp>
        <p:nvSpPr>
          <p:cNvPr id="14" name="Rectangle: Rounded Corners 13">
            <a:extLst>
              <a:ext uri="{FF2B5EF4-FFF2-40B4-BE49-F238E27FC236}">
                <a16:creationId xmlns:a16="http://schemas.microsoft.com/office/drawing/2014/main" id="{D4022832-9F6F-4373-A0F9-287C405D802B}"/>
              </a:ext>
            </a:extLst>
          </p:cNvPr>
          <p:cNvSpPr/>
          <p:nvPr/>
        </p:nvSpPr>
        <p:spPr>
          <a:xfrm>
            <a:off x="2036205" y="3607334"/>
            <a:ext cx="8119591" cy="616227"/>
          </a:xfrm>
          <a:prstGeom prst="roundRect">
            <a:avLst/>
          </a:prstGeom>
          <a:solidFill>
            <a:srgbClr val="FFFF00">
              <a:alpha val="74902"/>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57250" indent="-857250" algn="ctr">
              <a:buFont typeface="+mj-lt"/>
              <a:buAutoNum type="romanUcPeriod" startAt="3"/>
            </a:pPr>
            <a:r>
              <a:rPr lang="en-US" sz="3600" dirty="0">
                <a:solidFill>
                  <a:schemeClr val="bg1"/>
                </a:solidFill>
                <a:effectLst>
                  <a:outerShdw blurRad="38100" dist="38100" dir="2700000" algn="tl">
                    <a:srgbClr val="000000">
                      <a:alpha val="43137"/>
                    </a:srgbClr>
                  </a:outerShdw>
                </a:effectLst>
                <a:latin typeface="AR CENA" panose="02000000000000000000" pitchFamily="2" charset="0"/>
              </a:rPr>
              <a:t>Those that Don’t Have the Peace of God</a:t>
            </a:r>
          </a:p>
        </p:txBody>
      </p:sp>
      <p:sp>
        <p:nvSpPr>
          <p:cNvPr id="15" name="Rectangle: Rounded Corners 14">
            <a:extLst>
              <a:ext uri="{FF2B5EF4-FFF2-40B4-BE49-F238E27FC236}">
                <a16:creationId xmlns:a16="http://schemas.microsoft.com/office/drawing/2014/main" id="{C9E226F1-840B-48E4-954D-764E29E96087}"/>
              </a:ext>
            </a:extLst>
          </p:cNvPr>
          <p:cNvSpPr/>
          <p:nvPr/>
        </p:nvSpPr>
        <p:spPr>
          <a:xfrm>
            <a:off x="2036205" y="4429403"/>
            <a:ext cx="8119591" cy="616227"/>
          </a:xfrm>
          <a:prstGeom prst="roundRect">
            <a:avLst/>
          </a:prstGeom>
          <a:solidFill>
            <a:srgbClr val="FFFF00">
              <a:alpha val="74902"/>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57250" indent="-857250" algn="ctr">
              <a:buFont typeface="+mj-lt"/>
              <a:buAutoNum type="romanUcPeriod" startAt="4"/>
            </a:pPr>
            <a:r>
              <a:rPr lang="en-US" sz="3600" dirty="0">
                <a:solidFill>
                  <a:schemeClr val="tx1"/>
                </a:solidFill>
                <a:latin typeface="AR CENA" panose="02000000000000000000" pitchFamily="2" charset="0"/>
              </a:rPr>
              <a:t>Directions of the Peace of God</a:t>
            </a:r>
          </a:p>
        </p:txBody>
      </p:sp>
    </p:spTree>
    <p:extLst>
      <p:ext uri="{BB962C8B-B14F-4D97-AF65-F5344CB8AC3E}">
        <p14:creationId xmlns:p14="http://schemas.microsoft.com/office/powerpoint/2010/main" val="1142286712"/>
      </p:ext>
    </p:extLst>
  </p:cSld>
  <p:clrMapOvr>
    <a:masterClrMapping/>
  </p:clrMapOvr>
  <mc:AlternateContent xmlns:mc="http://schemas.openxmlformats.org/markup-compatibility/2006" xmlns:p14="http://schemas.microsoft.com/office/powerpoint/2010/main">
    <mc:Choice Requires="p14">
      <p:transition spd="slow" p14:dur="2750">
        <p:strips/>
      </p:transition>
    </mc:Choice>
    <mc:Fallback xmlns="">
      <p:transition spd="slow">
        <p:strip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AAF63800-C908-4E02-90B7-FA8F2CBE6616}"/>
              </a:ext>
            </a:extLst>
          </p:cNvPr>
          <p:cNvSpPr/>
          <p:nvPr/>
        </p:nvSpPr>
        <p:spPr>
          <a:xfrm>
            <a:off x="2036205" y="612777"/>
            <a:ext cx="8119591" cy="616227"/>
          </a:xfrm>
          <a:prstGeom prst="roundRect">
            <a:avLst/>
          </a:prstGeom>
          <a:solidFill>
            <a:srgbClr val="FFFF00">
              <a:alpha val="74902"/>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57250" indent="-857250" algn="ctr">
              <a:buFont typeface="+mj-lt"/>
              <a:buAutoNum type="romanUcPeriod" startAt="4"/>
            </a:pPr>
            <a:r>
              <a:rPr lang="en-US" sz="4000" dirty="0">
                <a:solidFill>
                  <a:schemeClr val="tx1"/>
                </a:solidFill>
                <a:latin typeface="AR CENA" panose="02000000000000000000" pitchFamily="2" charset="0"/>
              </a:rPr>
              <a:t>Directions of the Peace of God</a:t>
            </a:r>
          </a:p>
        </p:txBody>
      </p:sp>
      <p:sp>
        <p:nvSpPr>
          <p:cNvPr id="3" name="TextBox 2">
            <a:extLst>
              <a:ext uri="{FF2B5EF4-FFF2-40B4-BE49-F238E27FC236}">
                <a16:creationId xmlns:a16="http://schemas.microsoft.com/office/drawing/2014/main" id="{B641B1CB-E0D8-4584-A046-E36E3FD8E3DD}"/>
              </a:ext>
            </a:extLst>
          </p:cNvPr>
          <p:cNvSpPr txBox="1"/>
          <p:nvPr/>
        </p:nvSpPr>
        <p:spPr>
          <a:xfrm>
            <a:off x="2140227" y="1945838"/>
            <a:ext cx="7911547" cy="2062103"/>
          </a:xfrm>
          <a:prstGeom prst="rect">
            <a:avLst/>
          </a:prstGeom>
          <a:noFill/>
        </p:spPr>
        <p:txBody>
          <a:bodyPr wrap="square" rtlCol="0">
            <a:spAutoFit/>
          </a:bodyPr>
          <a:lstStyle/>
          <a:p>
            <a:pPr marL="457200" indent="-457200">
              <a:buFont typeface="+mj-lt"/>
              <a:buAutoNum type="alphaUcPeriod"/>
            </a:pPr>
            <a:r>
              <a:rPr lang="en-US" sz="2400" b="1" u="sng" dirty="0"/>
              <a:t>Peace with God</a:t>
            </a:r>
          </a:p>
          <a:p>
            <a:pPr marL="457200" indent="-457200">
              <a:buFont typeface="+mj-lt"/>
              <a:buAutoNum type="alphaUcPeriod"/>
            </a:pPr>
            <a:endParaRPr lang="en-US" sz="800" b="1" u="sng" dirty="0"/>
          </a:p>
          <a:p>
            <a:pPr marL="914400" lvl="1" indent="-457200">
              <a:buFont typeface="+mj-lt"/>
              <a:buAutoNum type="arabicPeriod"/>
            </a:pPr>
            <a:r>
              <a:rPr lang="en-US" sz="2400" i="1" dirty="0"/>
              <a:t>Sin separates from God (Isa. 59:1-2)</a:t>
            </a:r>
          </a:p>
          <a:p>
            <a:pPr marL="914400" lvl="1" indent="-457200">
              <a:buFont typeface="+mj-lt"/>
              <a:buAutoNum type="arabicPeriod"/>
            </a:pPr>
            <a:r>
              <a:rPr lang="en-US" sz="2400" i="1" dirty="0"/>
              <a:t>We made ourselves enemies of God (Rom. 5:10)</a:t>
            </a:r>
          </a:p>
          <a:p>
            <a:pPr marL="914400" lvl="1" indent="-457200">
              <a:buFont typeface="+mj-lt"/>
              <a:buAutoNum type="arabicPeriod"/>
            </a:pPr>
            <a:r>
              <a:rPr lang="en-US" sz="2400" i="1" dirty="0"/>
              <a:t>Reconciled to God by Christ (Rom 5:10; Col. 1:21)</a:t>
            </a:r>
          </a:p>
          <a:p>
            <a:pPr marL="914400" lvl="1" indent="-457200">
              <a:buFont typeface="+mj-lt"/>
              <a:buAutoNum type="arabicPeriod"/>
            </a:pPr>
            <a:r>
              <a:rPr lang="en-US" sz="2400" i="1" dirty="0"/>
              <a:t>Now have peace with God (Rom. 5:1; Acts 10:36)</a:t>
            </a:r>
          </a:p>
        </p:txBody>
      </p:sp>
    </p:spTree>
    <p:extLst>
      <p:ext uri="{BB962C8B-B14F-4D97-AF65-F5344CB8AC3E}">
        <p14:creationId xmlns:p14="http://schemas.microsoft.com/office/powerpoint/2010/main" val="2312523177"/>
      </p:ext>
    </p:extLst>
  </p:cSld>
  <p:clrMapOvr>
    <a:masterClrMapping/>
  </p:clrMapOvr>
  <mc:AlternateContent xmlns:mc="http://schemas.openxmlformats.org/markup-compatibility/2006" xmlns:p14="http://schemas.microsoft.com/office/powerpoint/2010/main">
    <mc:Choice Requires="p14">
      <p:transition spd="slow" p14:dur="2750">
        <p:strips/>
      </p:transition>
    </mc:Choice>
    <mc:Fallback xmlns="">
      <p:transition spd="slow">
        <p:strip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1000"/>
                                        <p:tgtEl>
                                          <p:spTgt spid="3">
                                            <p:txEl>
                                              <p:pRg st="5" end="5"/>
                                            </p:txEl>
                                          </p:spTgt>
                                        </p:tgtEl>
                                      </p:cBhvr>
                                    </p:animEffect>
                                    <p:anim calcmode="lin" valueType="num">
                                      <p:cBhvr>
                                        <p:cTn id="2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AAF63800-C908-4E02-90B7-FA8F2CBE6616}"/>
              </a:ext>
            </a:extLst>
          </p:cNvPr>
          <p:cNvSpPr/>
          <p:nvPr/>
        </p:nvSpPr>
        <p:spPr>
          <a:xfrm>
            <a:off x="2036205" y="612777"/>
            <a:ext cx="8119591" cy="616227"/>
          </a:xfrm>
          <a:prstGeom prst="roundRect">
            <a:avLst/>
          </a:prstGeom>
          <a:solidFill>
            <a:srgbClr val="FFFF00">
              <a:alpha val="74902"/>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57250" indent="-857250" algn="ctr">
              <a:buFont typeface="+mj-lt"/>
              <a:buAutoNum type="romanUcPeriod" startAt="4"/>
            </a:pPr>
            <a:r>
              <a:rPr lang="en-US" sz="4000" dirty="0">
                <a:solidFill>
                  <a:schemeClr val="tx1"/>
                </a:solidFill>
                <a:latin typeface="AR CENA" panose="02000000000000000000" pitchFamily="2" charset="0"/>
              </a:rPr>
              <a:t>Directions of the Peace of God</a:t>
            </a:r>
          </a:p>
        </p:txBody>
      </p:sp>
      <p:sp>
        <p:nvSpPr>
          <p:cNvPr id="3" name="TextBox 2">
            <a:extLst>
              <a:ext uri="{FF2B5EF4-FFF2-40B4-BE49-F238E27FC236}">
                <a16:creationId xmlns:a16="http://schemas.microsoft.com/office/drawing/2014/main" id="{B641B1CB-E0D8-4584-A046-E36E3FD8E3DD}"/>
              </a:ext>
            </a:extLst>
          </p:cNvPr>
          <p:cNvSpPr txBox="1"/>
          <p:nvPr/>
        </p:nvSpPr>
        <p:spPr>
          <a:xfrm>
            <a:off x="2140227" y="1945838"/>
            <a:ext cx="7911547" cy="4370427"/>
          </a:xfrm>
          <a:prstGeom prst="rect">
            <a:avLst/>
          </a:prstGeom>
          <a:noFill/>
        </p:spPr>
        <p:txBody>
          <a:bodyPr wrap="square" rtlCol="0">
            <a:spAutoFit/>
          </a:bodyPr>
          <a:lstStyle/>
          <a:p>
            <a:pPr marL="457200" indent="-457200">
              <a:buFont typeface="+mj-lt"/>
              <a:buAutoNum type="alphaUcPeriod"/>
            </a:pPr>
            <a:r>
              <a:rPr lang="en-US" sz="2400" b="1" u="sng" dirty="0"/>
              <a:t>Peace with God</a:t>
            </a:r>
          </a:p>
          <a:p>
            <a:pPr marL="457200" indent="-457200">
              <a:buFont typeface="+mj-lt"/>
              <a:buAutoNum type="alphaUcPeriod"/>
            </a:pPr>
            <a:endParaRPr lang="en-US" sz="1000" b="1" u="sng" dirty="0"/>
          </a:p>
          <a:p>
            <a:pPr marL="457200" indent="-457200">
              <a:buFont typeface="+mj-lt"/>
              <a:buAutoNum type="alphaUcPeriod"/>
            </a:pPr>
            <a:r>
              <a:rPr lang="en-US" sz="2400" b="1" u="sng" dirty="0"/>
              <a:t>Peace with Man</a:t>
            </a:r>
          </a:p>
          <a:p>
            <a:pPr marL="457200" indent="-457200">
              <a:buFont typeface="+mj-lt"/>
              <a:buAutoNum type="alphaUcPeriod"/>
            </a:pPr>
            <a:endParaRPr lang="en-US" sz="800" b="1" u="sng" dirty="0"/>
          </a:p>
          <a:p>
            <a:pPr marL="914400" lvl="1" indent="-457200">
              <a:buFont typeface="+mj-lt"/>
              <a:buAutoNum type="arabicPeriod"/>
            </a:pPr>
            <a:r>
              <a:rPr lang="en-US" sz="2400" i="1" dirty="0"/>
              <a:t>With all men</a:t>
            </a:r>
          </a:p>
          <a:p>
            <a:pPr marL="1371600" lvl="2" indent="-457200">
              <a:buFont typeface="+mj-lt"/>
              <a:buAutoNum type="alphaLcPeriod"/>
            </a:pPr>
            <a:r>
              <a:rPr lang="en-US" sz="2200" dirty="0"/>
              <a:t>Rom. 12:18</a:t>
            </a:r>
          </a:p>
          <a:p>
            <a:pPr marL="1371600" lvl="2" indent="-457200">
              <a:buFont typeface="+mj-lt"/>
              <a:buAutoNum type="alphaLcPeriod"/>
            </a:pPr>
            <a:r>
              <a:rPr lang="en-US" sz="2200" dirty="0"/>
              <a:t>Heb. 12:14</a:t>
            </a:r>
          </a:p>
          <a:p>
            <a:pPr marL="1371600" lvl="2" indent="-457200">
              <a:buFont typeface="+mj-lt"/>
              <a:buAutoNum type="alphaLcPeriod"/>
            </a:pPr>
            <a:endParaRPr lang="en-US" sz="1000" i="1" dirty="0"/>
          </a:p>
          <a:p>
            <a:pPr marL="914400" lvl="1" indent="-457200">
              <a:buFont typeface="+mj-lt"/>
              <a:buAutoNum type="arabicPeriod"/>
            </a:pPr>
            <a:r>
              <a:rPr lang="en-US" sz="2400" i="1" dirty="0"/>
              <a:t>With brethren</a:t>
            </a:r>
          </a:p>
          <a:p>
            <a:pPr marL="1371600" lvl="2" indent="-457200">
              <a:buFont typeface="+mj-lt"/>
              <a:buAutoNum type="alphaLcPeriod"/>
            </a:pPr>
            <a:r>
              <a:rPr lang="en-US" sz="2200" dirty="0"/>
              <a:t>Mark 9:50 – have peace with one another</a:t>
            </a:r>
          </a:p>
          <a:p>
            <a:pPr marL="1371600" lvl="2" indent="-457200">
              <a:buFont typeface="+mj-lt"/>
              <a:buAutoNum type="alphaLcPeriod"/>
            </a:pPr>
            <a:r>
              <a:rPr lang="en-US" sz="2200" dirty="0"/>
              <a:t>Jas. 3:17-18 – wisdom – willing to yield</a:t>
            </a:r>
          </a:p>
          <a:p>
            <a:pPr marL="1371600" lvl="2" indent="-457200">
              <a:buFont typeface="+mj-lt"/>
              <a:buAutoNum type="alphaLcPeriod"/>
            </a:pPr>
            <a:r>
              <a:rPr lang="en-US" sz="2200" dirty="0"/>
              <a:t>Rom. 14:9 – pursue things that make for peace</a:t>
            </a:r>
          </a:p>
          <a:p>
            <a:pPr marL="1371600" lvl="2" indent="-457200">
              <a:buFont typeface="+mj-lt"/>
              <a:buAutoNum type="alphaLcPeriod"/>
            </a:pPr>
            <a:r>
              <a:rPr lang="en-US" sz="2200" dirty="0"/>
              <a:t>Col. 3:12-15 – context of unity</a:t>
            </a:r>
          </a:p>
          <a:p>
            <a:pPr marL="1371600" lvl="2" indent="-457200">
              <a:buFont typeface="+mj-lt"/>
              <a:buAutoNum type="alphaLcPeriod"/>
            </a:pPr>
            <a:r>
              <a:rPr lang="en-US" sz="2200" dirty="0"/>
              <a:t>1 Cor. 14:33 – have peace – not confusion</a:t>
            </a:r>
          </a:p>
        </p:txBody>
      </p:sp>
    </p:spTree>
    <p:extLst>
      <p:ext uri="{BB962C8B-B14F-4D97-AF65-F5344CB8AC3E}">
        <p14:creationId xmlns:p14="http://schemas.microsoft.com/office/powerpoint/2010/main" val="1756508026"/>
      </p:ext>
    </p:extLst>
  </p:cSld>
  <p:clrMapOvr>
    <a:masterClrMapping/>
  </p:clrMapOvr>
  <mc:AlternateContent xmlns:mc="http://schemas.openxmlformats.org/markup-compatibility/2006" xmlns:p14="http://schemas.microsoft.com/office/powerpoint/2010/main">
    <mc:Choice Requires="p14">
      <p:transition spd="slow" p14:dur="2750">
        <p:strips/>
      </p:transition>
    </mc:Choice>
    <mc:Fallback xmlns="">
      <p:transition spd="slow">
        <p:strip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1000"/>
                                        <p:tgtEl>
                                          <p:spTgt spid="3">
                                            <p:txEl>
                                              <p:pRg st="4" end="4"/>
                                            </p:txEl>
                                          </p:spTgt>
                                        </p:tgtEl>
                                      </p:cBhvr>
                                    </p:animEffect>
                                    <p:anim calcmode="lin" valueType="num">
                                      <p:cBhvr>
                                        <p:cTn id="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5" end="5"/>
                                            </p:txEl>
                                          </p:spTgt>
                                        </p:tgtEl>
                                        <p:attrNameLst>
                                          <p:attrName>style.visibility</p:attrName>
                                        </p:attrNameLst>
                                      </p:cBhvr>
                                      <p:to>
                                        <p:strVal val="visible"/>
                                      </p:to>
                                    </p:set>
                                    <p:animEffect transition="in" filter="fade">
                                      <p:cBhvr>
                                        <p:cTn id="14" dur="1000"/>
                                        <p:tgtEl>
                                          <p:spTgt spid="3">
                                            <p:txEl>
                                              <p:pRg st="5" end="5"/>
                                            </p:txEl>
                                          </p:spTgt>
                                        </p:tgtEl>
                                      </p:cBhvr>
                                    </p:animEffect>
                                    <p:anim calcmode="lin" valueType="num">
                                      <p:cBhvr>
                                        <p:cTn id="1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fade">
                                      <p:cBhvr>
                                        <p:cTn id="21" dur="1000"/>
                                        <p:tgtEl>
                                          <p:spTgt spid="3">
                                            <p:txEl>
                                              <p:pRg st="6" end="6"/>
                                            </p:txEl>
                                          </p:spTgt>
                                        </p:tgtEl>
                                      </p:cBhvr>
                                    </p:animEffect>
                                    <p:anim calcmode="lin" valueType="num">
                                      <p:cBhvr>
                                        <p:cTn id="2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8" end="8"/>
                                            </p:txEl>
                                          </p:spTgt>
                                        </p:tgtEl>
                                        <p:attrNameLst>
                                          <p:attrName>style.visibility</p:attrName>
                                        </p:attrNameLst>
                                      </p:cBhvr>
                                      <p:to>
                                        <p:strVal val="visible"/>
                                      </p:to>
                                    </p:set>
                                    <p:animEffect transition="in" filter="fade">
                                      <p:cBhvr>
                                        <p:cTn id="28" dur="1000"/>
                                        <p:tgtEl>
                                          <p:spTgt spid="3">
                                            <p:txEl>
                                              <p:pRg st="8" end="8"/>
                                            </p:txEl>
                                          </p:spTgt>
                                        </p:tgtEl>
                                      </p:cBhvr>
                                    </p:animEffect>
                                    <p:anim calcmode="lin" valueType="num">
                                      <p:cBhvr>
                                        <p:cTn id="29"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animEffect transition="in" filter="fade">
                                      <p:cBhvr>
                                        <p:cTn id="35" dur="1000"/>
                                        <p:tgtEl>
                                          <p:spTgt spid="3">
                                            <p:txEl>
                                              <p:pRg st="9" end="9"/>
                                            </p:txEl>
                                          </p:spTgt>
                                        </p:tgtEl>
                                      </p:cBhvr>
                                    </p:animEffect>
                                    <p:anim calcmode="lin" valueType="num">
                                      <p:cBhvr>
                                        <p:cTn id="36"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10" end="10"/>
                                            </p:txEl>
                                          </p:spTgt>
                                        </p:tgtEl>
                                        <p:attrNameLst>
                                          <p:attrName>style.visibility</p:attrName>
                                        </p:attrNameLst>
                                      </p:cBhvr>
                                      <p:to>
                                        <p:strVal val="visible"/>
                                      </p:to>
                                    </p:set>
                                    <p:animEffect transition="in" filter="fade">
                                      <p:cBhvr>
                                        <p:cTn id="42" dur="1000"/>
                                        <p:tgtEl>
                                          <p:spTgt spid="3">
                                            <p:txEl>
                                              <p:pRg st="10" end="10"/>
                                            </p:txEl>
                                          </p:spTgt>
                                        </p:tgtEl>
                                      </p:cBhvr>
                                    </p:animEffect>
                                    <p:anim calcmode="lin" valueType="num">
                                      <p:cBhvr>
                                        <p:cTn id="43"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11" end="11"/>
                                            </p:txEl>
                                          </p:spTgt>
                                        </p:tgtEl>
                                        <p:attrNameLst>
                                          <p:attrName>style.visibility</p:attrName>
                                        </p:attrNameLst>
                                      </p:cBhvr>
                                      <p:to>
                                        <p:strVal val="visible"/>
                                      </p:to>
                                    </p:set>
                                    <p:animEffect transition="in" filter="fade">
                                      <p:cBhvr>
                                        <p:cTn id="49" dur="1000"/>
                                        <p:tgtEl>
                                          <p:spTgt spid="3">
                                            <p:txEl>
                                              <p:pRg st="11" end="11"/>
                                            </p:txEl>
                                          </p:spTgt>
                                        </p:tgtEl>
                                      </p:cBhvr>
                                    </p:animEffect>
                                    <p:anim calcmode="lin" valueType="num">
                                      <p:cBhvr>
                                        <p:cTn id="50"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3">
                                            <p:txEl>
                                              <p:pRg st="12" end="12"/>
                                            </p:txEl>
                                          </p:spTgt>
                                        </p:tgtEl>
                                        <p:attrNameLst>
                                          <p:attrName>style.visibility</p:attrName>
                                        </p:attrNameLst>
                                      </p:cBhvr>
                                      <p:to>
                                        <p:strVal val="visible"/>
                                      </p:to>
                                    </p:set>
                                    <p:animEffect transition="in" filter="fade">
                                      <p:cBhvr>
                                        <p:cTn id="56" dur="1000"/>
                                        <p:tgtEl>
                                          <p:spTgt spid="3">
                                            <p:txEl>
                                              <p:pRg st="12" end="12"/>
                                            </p:txEl>
                                          </p:spTgt>
                                        </p:tgtEl>
                                      </p:cBhvr>
                                    </p:animEffect>
                                    <p:anim calcmode="lin" valueType="num">
                                      <p:cBhvr>
                                        <p:cTn id="57" dur="1000" fill="hold"/>
                                        <p:tgtEl>
                                          <p:spTgt spid="3">
                                            <p:txEl>
                                              <p:pRg st="12" end="12"/>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12" end="12"/>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3">
                                            <p:txEl>
                                              <p:pRg st="13" end="13"/>
                                            </p:txEl>
                                          </p:spTgt>
                                        </p:tgtEl>
                                        <p:attrNameLst>
                                          <p:attrName>style.visibility</p:attrName>
                                        </p:attrNameLst>
                                      </p:cBhvr>
                                      <p:to>
                                        <p:strVal val="visible"/>
                                      </p:to>
                                    </p:set>
                                    <p:animEffect transition="in" filter="fade">
                                      <p:cBhvr>
                                        <p:cTn id="63" dur="1000"/>
                                        <p:tgtEl>
                                          <p:spTgt spid="3">
                                            <p:txEl>
                                              <p:pRg st="13" end="13"/>
                                            </p:txEl>
                                          </p:spTgt>
                                        </p:tgtEl>
                                      </p:cBhvr>
                                    </p:animEffect>
                                    <p:anim calcmode="lin" valueType="num">
                                      <p:cBhvr>
                                        <p:cTn id="64" dur="1000" fill="hold"/>
                                        <p:tgtEl>
                                          <p:spTgt spid="3">
                                            <p:txEl>
                                              <p:pRg st="13" end="13"/>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AAF63800-C908-4E02-90B7-FA8F2CBE6616}"/>
              </a:ext>
            </a:extLst>
          </p:cNvPr>
          <p:cNvSpPr/>
          <p:nvPr/>
        </p:nvSpPr>
        <p:spPr>
          <a:xfrm>
            <a:off x="2036205" y="612777"/>
            <a:ext cx="8119591" cy="616227"/>
          </a:xfrm>
          <a:prstGeom prst="roundRect">
            <a:avLst/>
          </a:prstGeom>
          <a:solidFill>
            <a:srgbClr val="FFFF00">
              <a:alpha val="74902"/>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57250" indent="-857250" algn="ctr">
              <a:buFont typeface="+mj-lt"/>
              <a:buAutoNum type="romanUcPeriod" startAt="4"/>
            </a:pPr>
            <a:r>
              <a:rPr lang="en-US" sz="4000" dirty="0">
                <a:solidFill>
                  <a:schemeClr val="tx1"/>
                </a:solidFill>
                <a:latin typeface="AR CENA" panose="02000000000000000000" pitchFamily="2" charset="0"/>
              </a:rPr>
              <a:t>Directions of the Peace of God</a:t>
            </a:r>
          </a:p>
        </p:txBody>
      </p:sp>
      <p:sp>
        <p:nvSpPr>
          <p:cNvPr id="3" name="TextBox 2">
            <a:extLst>
              <a:ext uri="{FF2B5EF4-FFF2-40B4-BE49-F238E27FC236}">
                <a16:creationId xmlns:a16="http://schemas.microsoft.com/office/drawing/2014/main" id="{B641B1CB-E0D8-4584-A046-E36E3FD8E3DD}"/>
              </a:ext>
            </a:extLst>
          </p:cNvPr>
          <p:cNvSpPr txBox="1"/>
          <p:nvPr/>
        </p:nvSpPr>
        <p:spPr>
          <a:xfrm>
            <a:off x="2140227" y="1945837"/>
            <a:ext cx="7911547" cy="2369880"/>
          </a:xfrm>
          <a:prstGeom prst="rect">
            <a:avLst/>
          </a:prstGeom>
          <a:noFill/>
        </p:spPr>
        <p:txBody>
          <a:bodyPr wrap="square" rtlCol="0">
            <a:spAutoFit/>
          </a:bodyPr>
          <a:lstStyle/>
          <a:p>
            <a:pPr marL="457200" indent="-457200">
              <a:buFont typeface="+mj-lt"/>
              <a:buAutoNum type="alphaUcPeriod"/>
            </a:pPr>
            <a:r>
              <a:rPr lang="en-US" sz="2400" b="1" u="sng" dirty="0"/>
              <a:t>Peace with God</a:t>
            </a:r>
          </a:p>
          <a:p>
            <a:pPr marL="457200" indent="-457200">
              <a:buFont typeface="+mj-lt"/>
              <a:buAutoNum type="alphaUcPeriod"/>
            </a:pPr>
            <a:endParaRPr lang="en-US" sz="1000" b="1" u="sng" dirty="0"/>
          </a:p>
          <a:p>
            <a:pPr marL="457200" indent="-457200">
              <a:buFont typeface="+mj-lt"/>
              <a:buAutoNum type="alphaUcPeriod"/>
            </a:pPr>
            <a:r>
              <a:rPr lang="en-US" sz="2400" b="1" u="sng" dirty="0"/>
              <a:t>Peace with Man</a:t>
            </a:r>
          </a:p>
          <a:p>
            <a:pPr marL="457200" indent="-457200">
              <a:buFont typeface="+mj-lt"/>
              <a:buAutoNum type="alphaUcPeriod"/>
            </a:pPr>
            <a:endParaRPr lang="en-US" sz="1000" b="1" u="sng" dirty="0"/>
          </a:p>
          <a:p>
            <a:pPr marL="457200" indent="-457200">
              <a:buFont typeface="+mj-lt"/>
              <a:buAutoNum type="alphaUcPeriod"/>
            </a:pPr>
            <a:r>
              <a:rPr lang="en-US" sz="2400" b="1" u="sng" dirty="0"/>
              <a:t>Peace within Self</a:t>
            </a:r>
          </a:p>
          <a:p>
            <a:pPr marL="457200" indent="-457200">
              <a:buFont typeface="+mj-lt"/>
              <a:buAutoNum type="alphaUcPeriod"/>
            </a:pPr>
            <a:endParaRPr lang="en-US" sz="800" b="1" u="sng" dirty="0"/>
          </a:p>
          <a:p>
            <a:pPr marL="914400" lvl="1" indent="-457200">
              <a:buFont typeface="+mj-lt"/>
              <a:buAutoNum type="arabicPeriod"/>
            </a:pPr>
            <a:r>
              <a:rPr lang="en-US" sz="2400" i="1" dirty="0"/>
              <a:t>Phil. 4:6-7</a:t>
            </a:r>
          </a:p>
          <a:p>
            <a:pPr marL="914400" lvl="1" indent="-457200">
              <a:buFont typeface="+mj-lt"/>
              <a:buAutoNum type="arabicPeriod"/>
            </a:pPr>
            <a:r>
              <a:rPr lang="en-US" sz="2400" i="1" dirty="0"/>
              <a:t>Rom. 15:13 - Peace &amp; happiness go together</a:t>
            </a:r>
          </a:p>
        </p:txBody>
      </p:sp>
    </p:spTree>
    <p:extLst>
      <p:ext uri="{BB962C8B-B14F-4D97-AF65-F5344CB8AC3E}">
        <p14:creationId xmlns:p14="http://schemas.microsoft.com/office/powerpoint/2010/main" val="768653834"/>
      </p:ext>
    </p:extLst>
  </p:cSld>
  <p:clrMapOvr>
    <a:masterClrMapping/>
  </p:clrMapOvr>
  <mc:AlternateContent xmlns:mc="http://schemas.openxmlformats.org/markup-compatibility/2006" xmlns:p14="http://schemas.microsoft.com/office/powerpoint/2010/main">
    <mc:Choice Requires="p14">
      <p:transition spd="slow" p14:dur="2750">
        <p:strips/>
      </p:transition>
    </mc:Choice>
    <mc:Fallback xmlns="">
      <p:transition spd="slow">
        <p:strip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fade">
                                      <p:cBhvr>
                                        <p:cTn id="7" dur="1000"/>
                                        <p:tgtEl>
                                          <p:spTgt spid="3">
                                            <p:txEl>
                                              <p:pRg st="6" end="6"/>
                                            </p:txEl>
                                          </p:spTgt>
                                        </p:tgtEl>
                                      </p:cBhvr>
                                    </p:animEffect>
                                    <p:anim calcmode="lin" valueType="num">
                                      <p:cBhvr>
                                        <p:cTn id="8"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7" end="7"/>
                                            </p:txEl>
                                          </p:spTgt>
                                        </p:tgtEl>
                                        <p:attrNameLst>
                                          <p:attrName>style.visibility</p:attrName>
                                        </p:attrNameLst>
                                      </p:cBhvr>
                                      <p:to>
                                        <p:strVal val="visible"/>
                                      </p:to>
                                    </p:set>
                                    <p:animEffect transition="in" filter="fade">
                                      <p:cBhvr>
                                        <p:cTn id="14" dur="1000"/>
                                        <p:tgtEl>
                                          <p:spTgt spid="3">
                                            <p:txEl>
                                              <p:pRg st="7" end="7"/>
                                            </p:txEl>
                                          </p:spTgt>
                                        </p:tgtEl>
                                      </p:cBhvr>
                                    </p:animEffect>
                                    <p:anim calcmode="lin" valueType="num">
                                      <p:cBhvr>
                                        <p:cTn id="15"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rgbClr val="FFFF99"/>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41EB584-94C2-4BCB-99C6-169C172C091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5833" r="1666"/>
          <a:stretch/>
        </p:blipFill>
        <p:spPr>
          <a:xfrm rot="21206803">
            <a:off x="324911" y="321907"/>
            <a:ext cx="3862683" cy="2354045"/>
          </a:xfrm>
          <a:prstGeom prst="rect">
            <a:avLst/>
          </a:prstGeom>
          <a:ln>
            <a:noFill/>
          </a:ln>
          <a:effectLst>
            <a:softEdge rad="112500"/>
          </a:effectLst>
        </p:spPr>
      </p:pic>
      <p:sp>
        <p:nvSpPr>
          <p:cNvPr id="15363" name="TextBox 3">
            <a:extLst>
              <a:ext uri="{FF2B5EF4-FFF2-40B4-BE49-F238E27FC236}">
                <a16:creationId xmlns:a16="http://schemas.microsoft.com/office/drawing/2014/main" id="{3C869CE1-7EFC-4452-98F8-AF881C9968C3}"/>
              </a:ext>
            </a:extLst>
          </p:cNvPr>
          <p:cNvSpPr txBox="1">
            <a:spLocks noChangeArrowheads="1"/>
          </p:cNvSpPr>
          <p:nvPr/>
        </p:nvSpPr>
        <p:spPr bwMode="auto">
          <a:xfrm>
            <a:off x="4304809" y="914536"/>
            <a:ext cx="7315200" cy="995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US" altLang="en-US" sz="5867" b="0" i="0" u="none" strike="noStrike" kern="0" cap="none" spc="0" normalizeH="0" baseline="0" noProof="0" dirty="0">
                <a:ln>
                  <a:noFill/>
                </a:ln>
                <a:solidFill>
                  <a:srgbClr val="002060"/>
                </a:solidFill>
                <a:effectLst/>
                <a:uLnTx/>
                <a:uFillTx/>
                <a:latin typeface="Arial Rounded MT Bold" panose="020F0704030504030204" pitchFamily="34" charset="0"/>
                <a:ea typeface="+mn-ea"/>
                <a:cs typeface="Arial" panose="020B0604020202020204" pitchFamily="34" charset="0"/>
              </a:rPr>
              <a:t>Topics </a:t>
            </a:r>
          </a:p>
        </p:txBody>
      </p:sp>
      <p:sp>
        <p:nvSpPr>
          <p:cNvPr id="15364" name="TextBox 4">
            <a:extLst>
              <a:ext uri="{FF2B5EF4-FFF2-40B4-BE49-F238E27FC236}">
                <a16:creationId xmlns:a16="http://schemas.microsoft.com/office/drawing/2014/main" id="{EC8157C4-416C-4E8F-BC60-364E1F74076E}"/>
              </a:ext>
            </a:extLst>
          </p:cNvPr>
          <p:cNvSpPr txBox="1">
            <a:spLocks noChangeArrowheads="1"/>
          </p:cNvSpPr>
          <p:nvPr/>
        </p:nvSpPr>
        <p:spPr bwMode="auto">
          <a:xfrm>
            <a:off x="1875631" y="2764521"/>
            <a:ext cx="8440739" cy="1634422"/>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457200" indent="-4572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457189" marR="0" lvl="0" indent="-457189" algn="l" defTabSz="914377" rtl="0" eaLnBrk="0" fontAlgn="base" latinLnBrk="0" hangingPunct="0">
              <a:lnSpc>
                <a:spcPts val="4133"/>
              </a:lnSpc>
              <a:spcBef>
                <a:spcPct val="0"/>
              </a:spcBef>
              <a:spcAft>
                <a:spcPct val="0"/>
              </a:spcAft>
              <a:buClrTx/>
              <a:buSzTx/>
              <a:buFont typeface="Wingdings" panose="05000000000000000000" pitchFamily="2" charset="2"/>
              <a:buChar char="ü"/>
              <a:tabLst/>
              <a:defRPr/>
            </a:pPr>
            <a:r>
              <a:rPr kumimoji="0" lang="en-US" sz="3200" b="1" i="0" u="sng"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Monday</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 </a:t>
            </a:r>
            <a:r>
              <a:rPr kumimoji="0" lang="en-US" sz="3200" b="0" i="1"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The Conversion of 3,000</a:t>
            </a:r>
          </a:p>
          <a:p>
            <a:pPr marL="457189" marR="0" lvl="0" indent="-457189" algn="l" defTabSz="914377" rtl="0" eaLnBrk="0" fontAlgn="base" latinLnBrk="0" hangingPunct="0">
              <a:lnSpc>
                <a:spcPts val="4133"/>
              </a:lnSpc>
              <a:spcBef>
                <a:spcPct val="0"/>
              </a:spcBef>
              <a:spcAft>
                <a:spcPct val="0"/>
              </a:spcAft>
              <a:buClrTx/>
              <a:buSzTx/>
              <a:buFont typeface="Wingdings" panose="05000000000000000000" pitchFamily="2" charset="2"/>
              <a:buChar char="ü"/>
              <a:tabLst/>
              <a:defRPr/>
            </a:pPr>
            <a:r>
              <a:rPr kumimoji="0" lang="en-US" sz="3200" b="1" i="0" u="sng"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Tuesday</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 </a:t>
            </a:r>
            <a:r>
              <a:rPr kumimoji="0" lang="en-US" sz="3200" b="0" i="1"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The Seduction of Joseph</a:t>
            </a:r>
          </a:p>
          <a:p>
            <a:pPr marL="457189" marR="0" lvl="0" indent="-457189" algn="l" defTabSz="914377" rtl="0" eaLnBrk="0" fontAlgn="base" latinLnBrk="0" hangingPunct="0">
              <a:lnSpc>
                <a:spcPts val="4133"/>
              </a:lnSpc>
              <a:spcBef>
                <a:spcPct val="0"/>
              </a:spcBef>
              <a:spcAft>
                <a:spcPct val="0"/>
              </a:spcAft>
              <a:buClrTx/>
              <a:buSzTx/>
              <a:buFont typeface="Wingdings" panose="05000000000000000000" pitchFamily="2" charset="2"/>
              <a:buChar char="ü"/>
              <a:tabLst/>
              <a:defRPr/>
            </a:pPr>
            <a:r>
              <a:rPr kumimoji="0" lang="en-US" sz="3200" b="1" i="0" u="sng"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Wednesday</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 </a:t>
            </a:r>
            <a:r>
              <a:rPr kumimoji="0" lang="en-US" sz="3200" b="0" i="1"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The Wayward Son Comes Home</a:t>
            </a:r>
            <a:endPar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p:txBody>
      </p:sp>
    </p:spTree>
  </p:cSld>
  <p:clrMapOvr>
    <a:masterClrMapping/>
  </p:clrMapOvr>
  <p:transitio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4151D88-56F2-4A43-8EFC-F90A3300F81E}"/>
              </a:ext>
            </a:extLst>
          </p:cNvPr>
          <p:cNvSpPr/>
          <p:nvPr/>
        </p:nvSpPr>
        <p:spPr>
          <a:xfrm>
            <a:off x="2343004" y="187693"/>
            <a:ext cx="7691529" cy="156966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9600" b="1" dirty="0">
                <a:ln/>
                <a:latin typeface="AR CENA" panose="02000000000000000000" pitchFamily="2" charset="0"/>
              </a:rPr>
              <a:t>The Peace of God</a:t>
            </a:r>
          </a:p>
        </p:txBody>
      </p:sp>
      <p:sp>
        <p:nvSpPr>
          <p:cNvPr id="6" name="Rectangle 5">
            <a:extLst>
              <a:ext uri="{FF2B5EF4-FFF2-40B4-BE49-F238E27FC236}">
                <a16:creationId xmlns:a16="http://schemas.microsoft.com/office/drawing/2014/main" id="{A03793E1-9963-476B-8183-DEDFC48B0787}"/>
              </a:ext>
            </a:extLst>
          </p:cNvPr>
          <p:cNvSpPr/>
          <p:nvPr/>
        </p:nvSpPr>
        <p:spPr>
          <a:xfrm>
            <a:off x="2319811" y="114805"/>
            <a:ext cx="7691529" cy="156966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9600" b="1" dirty="0">
                <a:ln/>
                <a:solidFill>
                  <a:srgbClr val="FFFF00"/>
                </a:solidFill>
                <a:latin typeface="AR CENA" panose="02000000000000000000" pitchFamily="2" charset="0"/>
              </a:rPr>
              <a:t>The Peace of God</a:t>
            </a:r>
          </a:p>
        </p:txBody>
      </p:sp>
      <p:sp>
        <p:nvSpPr>
          <p:cNvPr id="8" name="Rectangle: Rounded Corners 7">
            <a:extLst>
              <a:ext uri="{FF2B5EF4-FFF2-40B4-BE49-F238E27FC236}">
                <a16:creationId xmlns:a16="http://schemas.microsoft.com/office/drawing/2014/main" id="{2AFC3181-3285-4C21-BAF6-5913DBDC7DD5}"/>
              </a:ext>
            </a:extLst>
          </p:cNvPr>
          <p:cNvSpPr/>
          <p:nvPr/>
        </p:nvSpPr>
        <p:spPr>
          <a:xfrm>
            <a:off x="2036205" y="1963196"/>
            <a:ext cx="8119591" cy="616227"/>
          </a:xfrm>
          <a:prstGeom prst="roundRect">
            <a:avLst/>
          </a:prstGeom>
          <a:solidFill>
            <a:srgbClr val="FFFF00">
              <a:alpha val="74902"/>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00050" indent="-400050" algn="ctr">
              <a:buFont typeface="+mj-lt"/>
              <a:buAutoNum type="romanUcPeriod"/>
            </a:pPr>
            <a:r>
              <a:rPr lang="en-US" sz="3600" dirty="0">
                <a:solidFill>
                  <a:schemeClr val="bg1"/>
                </a:solidFill>
                <a:effectLst>
                  <a:outerShdw blurRad="38100" dist="38100" dir="2700000" algn="tl">
                    <a:srgbClr val="000000">
                      <a:alpha val="43137"/>
                    </a:srgbClr>
                  </a:outerShdw>
                </a:effectLst>
                <a:latin typeface="AR CENA" panose="02000000000000000000" pitchFamily="2" charset="0"/>
              </a:rPr>
              <a:t>What is the Peace of God?</a:t>
            </a:r>
          </a:p>
        </p:txBody>
      </p:sp>
      <p:sp>
        <p:nvSpPr>
          <p:cNvPr id="13" name="Rectangle: Rounded Corners 12">
            <a:extLst>
              <a:ext uri="{FF2B5EF4-FFF2-40B4-BE49-F238E27FC236}">
                <a16:creationId xmlns:a16="http://schemas.microsoft.com/office/drawing/2014/main" id="{EB776B0C-FA09-4105-A903-AA3AC321DF56}"/>
              </a:ext>
            </a:extLst>
          </p:cNvPr>
          <p:cNvSpPr/>
          <p:nvPr/>
        </p:nvSpPr>
        <p:spPr>
          <a:xfrm>
            <a:off x="2036205" y="2785265"/>
            <a:ext cx="8119591" cy="616227"/>
          </a:xfrm>
          <a:prstGeom prst="roundRect">
            <a:avLst/>
          </a:prstGeom>
          <a:solidFill>
            <a:srgbClr val="FFFF00">
              <a:alpha val="74902"/>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57250" indent="-857250" algn="ctr">
              <a:buFont typeface="+mj-lt"/>
              <a:buAutoNum type="romanUcPeriod" startAt="2"/>
            </a:pPr>
            <a:r>
              <a:rPr lang="en-US" sz="3600" dirty="0">
                <a:solidFill>
                  <a:schemeClr val="bg1"/>
                </a:solidFill>
                <a:effectLst>
                  <a:outerShdw blurRad="38100" dist="38100" dir="2700000" algn="tl">
                    <a:srgbClr val="000000">
                      <a:alpha val="43137"/>
                    </a:srgbClr>
                  </a:outerShdw>
                </a:effectLst>
                <a:latin typeface="AR CENA" panose="02000000000000000000" pitchFamily="2" charset="0"/>
              </a:rPr>
              <a:t>Those Who Have the Peace of God</a:t>
            </a:r>
          </a:p>
        </p:txBody>
      </p:sp>
      <p:sp>
        <p:nvSpPr>
          <p:cNvPr id="14" name="Rectangle: Rounded Corners 13">
            <a:extLst>
              <a:ext uri="{FF2B5EF4-FFF2-40B4-BE49-F238E27FC236}">
                <a16:creationId xmlns:a16="http://schemas.microsoft.com/office/drawing/2014/main" id="{D4022832-9F6F-4373-A0F9-287C405D802B}"/>
              </a:ext>
            </a:extLst>
          </p:cNvPr>
          <p:cNvSpPr/>
          <p:nvPr/>
        </p:nvSpPr>
        <p:spPr>
          <a:xfrm>
            <a:off x="2036205" y="3607334"/>
            <a:ext cx="8119591" cy="616227"/>
          </a:xfrm>
          <a:prstGeom prst="roundRect">
            <a:avLst/>
          </a:prstGeom>
          <a:solidFill>
            <a:srgbClr val="FFFF00">
              <a:alpha val="74902"/>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57250" indent="-857250" algn="ctr">
              <a:buFont typeface="+mj-lt"/>
              <a:buAutoNum type="romanUcPeriod" startAt="3"/>
            </a:pPr>
            <a:r>
              <a:rPr lang="en-US" sz="3600" dirty="0">
                <a:solidFill>
                  <a:schemeClr val="bg1"/>
                </a:solidFill>
                <a:effectLst>
                  <a:outerShdw blurRad="38100" dist="38100" dir="2700000" algn="tl">
                    <a:srgbClr val="000000">
                      <a:alpha val="43137"/>
                    </a:srgbClr>
                  </a:outerShdw>
                </a:effectLst>
                <a:latin typeface="AR CENA" panose="02000000000000000000" pitchFamily="2" charset="0"/>
              </a:rPr>
              <a:t>Those that Don’t Have the Peace of God</a:t>
            </a:r>
          </a:p>
        </p:txBody>
      </p:sp>
      <p:sp>
        <p:nvSpPr>
          <p:cNvPr id="15" name="Rectangle: Rounded Corners 14">
            <a:extLst>
              <a:ext uri="{FF2B5EF4-FFF2-40B4-BE49-F238E27FC236}">
                <a16:creationId xmlns:a16="http://schemas.microsoft.com/office/drawing/2014/main" id="{C9E226F1-840B-48E4-954D-764E29E96087}"/>
              </a:ext>
            </a:extLst>
          </p:cNvPr>
          <p:cNvSpPr/>
          <p:nvPr/>
        </p:nvSpPr>
        <p:spPr>
          <a:xfrm>
            <a:off x="2036205" y="4429403"/>
            <a:ext cx="8119591" cy="616227"/>
          </a:xfrm>
          <a:prstGeom prst="roundRect">
            <a:avLst/>
          </a:prstGeom>
          <a:solidFill>
            <a:srgbClr val="FFFF00">
              <a:alpha val="74902"/>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57250" indent="-857250" algn="ctr">
              <a:buFont typeface="+mj-lt"/>
              <a:buAutoNum type="romanUcPeriod" startAt="4"/>
            </a:pPr>
            <a:r>
              <a:rPr lang="en-US" sz="3600" dirty="0">
                <a:solidFill>
                  <a:schemeClr val="bg1"/>
                </a:solidFill>
                <a:effectLst>
                  <a:outerShdw blurRad="38100" dist="38100" dir="2700000" algn="tl">
                    <a:srgbClr val="000000">
                      <a:alpha val="43137"/>
                    </a:srgbClr>
                  </a:outerShdw>
                </a:effectLst>
                <a:latin typeface="AR CENA" panose="02000000000000000000" pitchFamily="2" charset="0"/>
              </a:rPr>
              <a:t>Directions of the Peace of God</a:t>
            </a:r>
          </a:p>
        </p:txBody>
      </p:sp>
      <p:sp>
        <p:nvSpPr>
          <p:cNvPr id="16" name="Rectangle: Rounded Corners 15">
            <a:extLst>
              <a:ext uri="{FF2B5EF4-FFF2-40B4-BE49-F238E27FC236}">
                <a16:creationId xmlns:a16="http://schemas.microsoft.com/office/drawing/2014/main" id="{BB347508-F53C-4B3F-AFFD-163BD657809A}"/>
              </a:ext>
            </a:extLst>
          </p:cNvPr>
          <p:cNvSpPr/>
          <p:nvPr/>
        </p:nvSpPr>
        <p:spPr>
          <a:xfrm>
            <a:off x="2036205" y="5251472"/>
            <a:ext cx="8119591" cy="616227"/>
          </a:xfrm>
          <a:prstGeom prst="roundRect">
            <a:avLst/>
          </a:prstGeom>
          <a:solidFill>
            <a:srgbClr val="FFFF00">
              <a:alpha val="74902"/>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57250" indent="-857250" algn="ctr">
              <a:buFont typeface="+mj-lt"/>
              <a:buAutoNum type="romanUcPeriod" startAt="5"/>
            </a:pPr>
            <a:r>
              <a:rPr lang="en-US" sz="3600" dirty="0">
                <a:solidFill>
                  <a:schemeClr val="tx1"/>
                </a:solidFill>
                <a:latin typeface="AR CENA" panose="02000000000000000000" pitchFamily="2" charset="0"/>
              </a:rPr>
              <a:t>Manifestations of the Peace of God</a:t>
            </a:r>
          </a:p>
        </p:txBody>
      </p:sp>
    </p:spTree>
    <p:extLst>
      <p:ext uri="{BB962C8B-B14F-4D97-AF65-F5344CB8AC3E}">
        <p14:creationId xmlns:p14="http://schemas.microsoft.com/office/powerpoint/2010/main" val="721671520"/>
      </p:ext>
    </p:extLst>
  </p:cSld>
  <p:clrMapOvr>
    <a:masterClrMapping/>
  </p:clrMapOvr>
  <mc:AlternateContent xmlns:mc="http://schemas.openxmlformats.org/markup-compatibility/2006" xmlns:p14="http://schemas.microsoft.com/office/powerpoint/2010/main">
    <mc:Choice Requires="p14">
      <p:transition spd="slow" p14:dur="2750">
        <p:strips/>
      </p:transition>
    </mc:Choice>
    <mc:Fallback xmlns="">
      <p:transition spd="slow">
        <p:strip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FAF5233D-D723-4539-B7FB-1EE9B4D6298B}"/>
              </a:ext>
            </a:extLst>
          </p:cNvPr>
          <p:cNvSpPr/>
          <p:nvPr/>
        </p:nvSpPr>
        <p:spPr>
          <a:xfrm>
            <a:off x="2036205" y="709290"/>
            <a:ext cx="8119591" cy="616227"/>
          </a:xfrm>
          <a:prstGeom prst="roundRect">
            <a:avLst/>
          </a:prstGeom>
          <a:solidFill>
            <a:srgbClr val="FFFF00">
              <a:alpha val="74902"/>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57250" indent="-857250" algn="ctr">
              <a:buFont typeface="+mj-lt"/>
              <a:buAutoNum type="romanUcPeriod" startAt="5"/>
            </a:pPr>
            <a:r>
              <a:rPr lang="en-US" sz="4000" dirty="0">
                <a:solidFill>
                  <a:schemeClr val="tx1"/>
                </a:solidFill>
                <a:latin typeface="AR CENA" panose="02000000000000000000" pitchFamily="2" charset="0"/>
              </a:rPr>
              <a:t>Manifestations of the Peace of God</a:t>
            </a:r>
          </a:p>
        </p:txBody>
      </p:sp>
      <p:sp>
        <p:nvSpPr>
          <p:cNvPr id="3" name="TextBox 2">
            <a:extLst>
              <a:ext uri="{FF2B5EF4-FFF2-40B4-BE49-F238E27FC236}">
                <a16:creationId xmlns:a16="http://schemas.microsoft.com/office/drawing/2014/main" id="{4A66EEB4-A416-4CDC-B17C-06AF76987F0B}"/>
              </a:ext>
            </a:extLst>
          </p:cNvPr>
          <p:cNvSpPr txBox="1"/>
          <p:nvPr/>
        </p:nvSpPr>
        <p:spPr>
          <a:xfrm>
            <a:off x="2140227" y="1945838"/>
            <a:ext cx="7911547" cy="461665"/>
          </a:xfrm>
          <a:prstGeom prst="rect">
            <a:avLst/>
          </a:prstGeom>
          <a:noFill/>
        </p:spPr>
        <p:txBody>
          <a:bodyPr wrap="square" rtlCol="0">
            <a:spAutoFit/>
          </a:bodyPr>
          <a:lstStyle/>
          <a:p>
            <a:pPr marL="457200" indent="-457200">
              <a:buFont typeface="+mj-lt"/>
              <a:buAutoNum type="alphaUcPeriod"/>
            </a:pPr>
            <a:r>
              <a:rPr lang="en-US" sz="2400" b="1" u="sng" dirty="0"/>
              <a:t>Let Peace Rule our hearts</a:t>
            </a:r>
            <a:r>
              <a:rPr lang="en-US" sz="2400" dirty="0"/>
              <a:t> (Col. 3:15)</a:t>
            </a:r>
            <a:endParaRPr lang="en-US" sz="2400" i="1" dirty="0"/>
          </a:p>
        </p:txBody>
      </p:sp>
    </p:spTree>
    <p:extLst>
      <p:ext uri="{BB962C8B-B14F-4D97-AF65-F5344CB8AC3E}">
        <p14:creationId xmlns:p14="http://schemas.microsoft.com/office/powerpoint/2010/main" val="1282162965"/>
      </p:ext>
    </p:extLst>
  </p:cSld>
  <p:clrMapOvr>
    <a:masterClrMapping/>
  </p:clrMapOvr>
  <mc:AlternateContent xmlns:mc="http://schemas.openxmlformats.org/markup-compatibility/2006" xmlns:p14="http://schemas.microsoft.com/office/powerpoint/2010/main">
    <mc:Choice Requires="p14">
      <p:transition spd="slow" p14:dur="2750">
        <p:strips/>
      </p:transition>
    </mc:Choice>
    <mc:Fallback xmlns="">
      <p:transition spd="slow">
        <p:strip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FCA3F66-6EE3-42BB-BE39-CA056DD6D718}"/>
              </a:ext>
            </a:extLst>
          </p:cNvPr>
          <p:cNvSpPr txBox="1"/>
          <p:nvPr/>
        </p:nvSpPr>
        <p:spPr>
          <a:xfrm>
            <a:off x="3044687" y="1205898"/>
            <a:ext cx="7414591" cy="5262979"/>
          </a:xfrm>
          <a:prstGeom prst="rect">
            <a:avLst/>
          </a:prstGeom>
          <a:noFill/>
        </p:spPr>
        <p:txBody>
          <a:bodyPr wrap="square" rtlCol="0">
            <a:spAutoFit/>
          </a:bodyPr>
          <a:lstStyle/>
          <a:p>
            <a:r>
              <a:rPr lang="en-US" sz="2400" dirty="0"/>
              <a:t>The word here rendered </a:t>
            </a:r>
            <a:r>
              <a:rPr lang="en-US" sz="2400" i="1" dirty="0"/>
              <a:t>rule—</a:t>
            </a:r>
            <a:r>
              <a:rPr lang="el-GR" sz="2400" i="1" dirty="0"/>
              <a:t>βραβευετω</a:t>
            </a:r>
            <a:r>
              <a:rPr lang="en-US" sz="2400" i="1" dirty="0"/>
              <a:t>—is commonly used in reference to the Olympic and other games. It means, to be a director, or arbiter of the public games; to preside over them and preserve order, and to distribute the prizes to the victors. The meaning here is, that the peace which God gives to the soul is to be to us what the </a:t>
            </a:r>
            <a:r>
              <a:rPr lang="en-US" sz="2400" i="1" dirty="0" err="1"/>
              <a:t>brabeutes</a:t>
            </a:r>
            <a:r>
              <a:rPr lang="en-US" sz="2400" i="1" dirty="0"/>
              <a:t>, or governor at the games was to those who contended there. It is to preside over and govern the mind; to preserve every thing in its place; and to save it from tumult, disorder, and irregularity. The thought is a very beautiful one. The soul is liable to the agitations of passion and excitement—like an assembled multitude of men. It needs something to preside over it, and keep its various faculties in place and order; and nothing is so well</a:t>
            </a:r>
            <a:endParaRPr lang="en-US" dirty="0"/>
          </a:p>
        </p:txBody>
      </p:sp>
      <p:sp>
        <p:nvSpPr>
          <p:cNvPr id="3" name="TextBox 2">
            <a:extLst>
              <a:ext uri="{FF2B5EF4-FFF2-40B4-BE49-F238E27FC236}">
                <a16:creationId xmlns:a16="http://schemas.microsoft.com/office/drawing/2014/main" id="{D98F6E25-DAA6-478F-81AE-5246A8D4BE17}"/>
              </a:ext>
            </a:extLst>
          </p:cNvPr>
          <p:cNvSpPr txBox="1"/>
          <p:nvPr/>
        </p:nvSpPr>
        <p:spPr>
          <a:xfrm>
            <a:off x="2587487" y="304777"/>
            <a:ext cx="7086600" cy="584775"/>
          </a:xfrm>
          <a:prstGeom prst="rect">
            <a:avLst/>
          </a:prstGeom>
          <a:noFill/>
        </p:spPr>
        <p:txBody>
          <a:bodyPr wrap="square" rtlCol="0">
            <a:spAutoFit/>
          </a:bodyPr>
          <a:lstStyle/>
          <a:p>
            <a:pPr algn="ctr"/>
            <a:r>
              <a:rPr lang="en-US" sz="3200" dirty="0"/>
              <a:t>Peace of God Rules in Hearts</a:t>
            </a:r>
          </a:p>
        </p:txBody>
      </p:sp>
      <p:pic>
        <p:nvPicPr>
          <p:cNvPr id="1026" name="Picture 2" descr="Image result for albert barnes">
            <a:extLst>
              <a:ext uri="{FF2B5EF4-FFF2-40B4-BE49-F238E27FC236}">
                <a16:creationId xmlns:a16="http://schemas.microsoft.com/office/drawing/2014/main" id="{3493AB1E-992A-4155-9DED-92AF33797F4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2724" y="109329"/>
            <a:ext cx="1206275" cy="165983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EE5A0678-BC56-43AF-867C-7827427C9F23}"/>
              </a:ext>
            </a:extLst>
          </p:cNvPr>
          <p:cNvSpPr txBox="1"/>
          <p:nvPr/>
        </p:nvSpPr>
        <p:spPr>
          <a:xfrm>
            <a:off x="1653212" y="1715711"/>
            <a:ext cx="1232451" cy="400110"/>
          </a:xfrm>
          <a:prstGeom prst="rect">
            <a:avLst/>
          </a:prstGeom>
          <a:noFill/>
        </p:spPr>
        <p:txBody>
          <a:bodyPr wrap="square" rtlCol="0">
            <a:spAutoFit/>
          </a:bodyPr>
          <a:lstStyle/>
          <a:p>
            <a:pPr algn="ctr"/>
            <a:r>
              <a:rPr lang="en-US" sz="2000" b="1" dirty="0"/>
              <a:t>Barnes</a:t>
            </a:r>
          </a:p>
        </p:txBody>
      </p:sp>
    </p:spTree>
    <p:extLst>
      <p:ext uri="{BB962C8B-B14F-4D97-AF65-F5344CB8AC3E}">
        <p14:creationId xmlns:p14="http://schemas.microsoft.com/office/powerpoint/2010/main" val="2125841069"/>
      </p:ext>
    </p:extLst>
  </p:cSld>
  <p:clrMapOvr>
    <a:masterClrMapping/>
  </p:clrMapOvr>
  <mc:AlternateContent xmlns:mc="http://schemas.openxmlformats.org/markup-compatibility/2006" xmlns:p14="http://schemas.microsoft.com/office/powerpoint/2010/main">
    <mc:Choice Requires="p14">
      <p:transition spd="slow" p14:dur="2750">
        <p:strips/>
      </p:transition>
    </mc:Choice>
    <mc:Fallback xmlns="">
      <p:transition spd="slow">
        <p:strip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FCA3F66-6EE3-42BB-BE39-CA056DD6D718}"/>
              </a:ext>
            </a:extLst>
          </p:cNvPr>
          <p:cNvSpPr txBox="1"/>
          <p:nvPr/>
        </p:nvSpPr>
        <p:spPr>
          <a:xfrm>
            <a:off x="3074499" y="914401"/>
            <a:ext cx="7414591" cy="4431983"/>
          </a:xfrm>
          <a:prstGeom prst="rect">
            <a:avLst/>
          </a:prstGeom>
          <a:noFill/>
        </p:spPr>
        <p:txBody>
          <a:bodyPr wrap="square" rtlCol="0">
            <a:spAutoFit/>
          </a:bodyPr>
          <a:lstStyle/>
          <a:p>
            <a:r>
              <a:rPr lang="en-US" sz="2400" i="1" dirty="0"/>
              <a:t>fitted to do this as the calm peace which religion gives, a deep sense of the presence of God, the desire and the evidence of his friendship, the hope of his </a:t>
            </a:r>
            <a:r>
              <a:rPr lang="en-US" sz="2400" i="1" dirty="0" err="1"/>
              <a:t>favour</a:t>
            </a:r>
            <a:r>
              <a:rPr lang="en-US" sz="2400" i="1" dirty="0"/>
              <a:t>, and the belief that he has forgiven all our sins. The “peace of God” will thus calm down every agitated element of the soul; subdue the tumult of passion, and preserve the mind in healthful action and order—as a ruler sways and controls the passions of assembled multitudes of men.</a:t>
            </a:r>
          </a:p>
          <a:p>
            <a:pPr lvl="1"/>
            <a:r>
              <a:rPr lang="en-US" sz="2400" dirty="0"/>
              <a:t>.</a:t>
            </a:r>
          </a:p>
          <a:p>
            <a:r>
              <a:rPr lang="en-US" sz="2400" dirty="0"/>
              <a:t>Albert Barnes, </a:t>
            </a:r>
            <a:r>
              <a:rPr lang="en-US" sz="2400" i="1" dirty="0">
                <a:hlinkClick r:id="rId2"/>
              </a:rPr>
              <a:t>Notes on the New Testament: Ephesians, Philippians &amp; Colossians</a:t>
            </a:r>
            <a:r>
              <a:rPr lang="en-US" sz="2400" dirty="0">
                <a:hlinkClick r:id="rId2"/>
              </a:rPr>
              <a:t>. (pp. 278–279).</a:t>
            </a:r>
          </a:p>
          <a:p>
            <a:endParaRPr lang="en-US" dirty="0"/>
          </a:p>
        </p:txBody>
      </p:sp>
      <p:pic>
        <p:nvPicPr>
          <p:cNvPr id="4" name="Picture 2" descr="Image result for albert barnes">
            <a:extLst>
              <a:ext uri="{FF2B5EF4-FFF2-40B4-BE49-F238E27FC236}">
                <a16:creationId xmlns:a16="http://schemas.microsoft.com/office/drawing/2014/main" id="{17E5AE2C-7552-4949-BB0A-CECAAC473B9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32724" y="109329"/>
            <a:ext cx="1206275" cy="165983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A91E0357-BF5C-450E-91B1-D831B3194A4C}"/>
              </a:ext>
            </a:extLst>
          </p:cNvPr>
          <p:cNvSpPr txBox="1"/>
          <p:nvPr/>
        </p:nvSpPr>
        <p:spPr>
          <a:xfrm>
            <a:off x="1653212" y="1715711"/>
            <a:ext cx="1232451" cy="400110"/>
          </a:xfrm>
          <a:prstGeom prst="rect">
            <a:avLst/>
          </a:prstGeom>
          <a:noFill/>
        </p:spPr>
        <p:txBody>
          <a:bodyPr wrap="square" rtlCol="0">
            <a:spAutoFit/>
          </a:bodyPr>
          <a:lstStyle/>
          <a:p>
            <a:pPr algn="ctr"/>
            <a:r>
              <a:rPr lang="en-US" sz="2000" b="1" dirty="0"/>
              <a:t>Barnes</a:t>
            </a:r>
          </a:p>
        </p:txBody>
      </p:sp>
      <p:grpSp>
        <p:nvGrpSpPr>
          <p:cNvPr id="9" name="Group 8">
            <a:extLst>
              <a:ext uri="{FF2B5EF4-FFF2-40B4-BE49-F238E27FC236}">
                <a16:creationId xmlns:a16="http://schemas.microsoft.com/office/drawing/2014/main" id="{3BDD0DB7-4D8C-46A0-8361-D4F55911DD84}"/>
              </a:ext>
            </a:extLst>
          </p:cNvPr>
          <p:cNvGrpSpPr/>
          <p:nvPr/>
        </p:nvGrpSpPr>
        <p:grpSpPr>
          <a:xfrm>
            <a:off x="2249559" y="5187792"/>
            <a:ext cx="8239531" cy="1511617"/>
            <a:chOff x="725558" y="5187791"/>
            <a:chExt cx="8239531" cy="1511617"/>
          </a:xfrm>
        </p:grpSpPr>
        <p:sp>
          <p:nvSpPr>
            <p:cNvPr id="6" name="Callout: Left-Right Arrow 5">
              <a:extLst>
                <a:ext uri="{FF2B5EF4-FFF2-40B4-BE49-F238E27FC236}">
                  <a16:creationId xmlns:a16="http://schemas.microsoft.com/office/drawing/2014/main" id="{D1F44A77-25F4-4BD5-90B0-0E49849A3646}"/>
                </a:ext>
              </a:extLst>
            </p:cNvPr>
            <p:cNvSpPr/>
            <p:nvPr/>
          </p:nvSpPr>
          <p:spPr>
            <a:xfrm>
              <a:off x="3240156" y="5187791"/>
              <a:ext cx="3051313" cy="1511617"/>
            </a:xfrm>
            <a:prstGeom prst="leftRightArrowCallou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400" b="1" dirty="0"/>
                <a:t>Which</a:t>
              </a:r>
            </a:p>
            <a:p>
              <a:pPr algn="ctr"/>
              <a:r>
                <a:rPr lang="en-US" sz="2400" b="1" dirty="0"/>
                <a:t>Is</a:t>
              </a:r>
            </a:p>
            <a:p>
              <a:pPr algn="ctr"/>
              <a:r>
                <a:rPr lang="en-US" sz="2400" b="1" dirty="0"/>
                <a:t>It?</a:t>
              </a:r>
            </a:p>
          </p:txBody>
        </p:sp>
        <p:sp>
          <p:nvSpPr>
            <p:cNvPr id="7" name="TextBox 6">
              <a:extLst>
                <a:ext uri="{FF2B5EF4-FFF2-40B4-BE49-F238E27FC236}">
                  <a16:creationId xmlns:a16="http://schemas.microsoft.com/office/drawing/2014/main" id="{8BCCAA5D-FE87-47E5-A65C-7CEEC28229F7}"/>
                </a:ext>
              </a:extLst>
            </p:cNvPr>
            <p:cNvSpPr txBox="1"/>
            <p:nvPr/>
          </p:nvSpPr>
          <p:spPr>
            <a:xfrm>
              <a:off x="725558" y="5343434"/>
              <a:ext cx="2932044" cy="1200329"/>
            </a:xfrm>
            <a:prstGeom prst="rect">
              <a:avLst/>
            </a:prstGeom>
            <a:noFill/>
          </p:spPr>
          <p:txBody>
            <a:bodyPr wrap="square" rtlCol="0">
              <a:spAutoFit/>
            </a:bodyPr>
            <a:lstStyle/>
            <a:p>
              <a:pPr algn="ctr"/>
              <a:r>
                <a:rPr lang="en-US" sz="2400" b="1" dirty="0"/>
                <a:t>Peace of God</a:t>
              </a:r>
            </a:p>
            <a:p>
              <a:pPr algn="ctr"/>
              <a:r>
                <a:rPr lang="en-US" sz="2400" b="1" dirty="0"/>
                <a:t>Controlling</a:t>
              </a:r>
            </a:p>
            <a:p>
              <a:pPr algn="ctr"/>
              <a:r>
                <a:rPr lang="en-US" sz="2400" b="1" dirty="0"/>
                <a:t>Thoughts / Passions</a:t>
              </a:r>
            </a:p>
          </p:txBody>
        </p:sp>
        <p:sp>
          <p:nvSpPr>
            <p:cNvPr id="8" name="TextBox 7">
              <a:extLst>
                <a:ext uri="{FF2B5EF4-FFF2-40B4-BE49-F238E27FC236}">
                  <a16:creationId xmlns:a16="http://schemas.microsoft.com/office/drawing/2014/main" id="{D656AC04-AD37-4E59-8D54-96374F18F5D9}"/>
                </a:ext>
              </a:extLst>
            </p:cNvPr>
            <p:cNvSpPr txBox="1"/>
            <p:nvPr/>
          </p:nvSpPr>
          <p:spPr>
            <a:xfrm>
              <a:off x="6033045" y="5343433"/>
              <a:ext cx="2932044" cy="1200329"/>
            </a:xfrm>
            <a:prstGeom prst="rect">
              <a:avLst/>
            </a:prstGeom>
            <a:noFill/>
          </p:spPr>
          <p:txBody>
            <a:bodyPr wrap="square" rtlCol="0">
              <a:spAutoFit/>
            </a:bodyPr>
            <a:lstStyle/>
            <a:p>
              <a:pPr algn="ctr"/>
              <a:r>
                <a:rPr lang="en-US" sz="2400" b="1" dirty="0"/>
                <a:t>Thoughts / Passions</a:t>
              </a:r>
            </a:p>
            <a:p>
              <a:pPr algn="ctr"/>
              <a:r>
                <a:rPr lang="en-US" sz="2400" b="1" dirty="0"/>
                <a:t>Destroying</a:t>
              </a:r>
            </a:p>
            <a:p>
              <a:pPr algn="ctr"/>
              <a:r>
                <a:rPr lang="en-US" sz="2400" b="1" dirty="0"/>
                <a:t>Any Peace</a:t>
              </a:r>
            </a:p>
          </p:txBody>
        </p:sp>
      </p:grpSp>
    </p:spTree>
    <p:extLst>
      <p:ext uri="{BB962C8B-B14F-4D97-AF65-F5344CB8AC3E}">
        <p14:creationId xmlns:p14="http://schemas.microsoft.com/office/powerpoint/2010/main" val="1794827462"/>
      </p:ext>
    </p:extLst>
  </p:cSld>
  <p:clrMapOvr>
    <a:masterClrMapping/>
  </p:clrMapOvr>
  <mc:AlternateContent xmlns:mc="http://schemas.openxmlformats.org/markup-compatibility/2006" xmlns:p14="http://schemas.microsoft.com/office/powerpoint/2010/main">
    <mc:Choice Requires="p14">
      <p:transition spd="slow" p14:dur="2750">
        <p:strips/>
      </p:transition>
    </mc:Choice>
    <mc:Fallback xmlns="">
      <p:transition spd="slow">
        <p:strip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FAF5233D-D723-4539-B7FB-1EE9B4D6298B}"/>
              </a:ext>
            </a:extLst>
          </p:cNvPr>
          <p:cNvSpPr/>
          <p:nvPr/>
        </p:nvSpPr>
        <p:spPr>
          <a:xfrm>
            <a:off x="2036205" y="709290"/>
            <a:ext cx="8119591" cy="616227"/>
          </a:xfrm>
          <a:prstGeom prst="roundRect">
            <a:avLst/>
          </a:prstGeom>
          <a:solidFill>
            <a:srgbClr val="FFFF00">
              <a:alpha val="74902"/>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57250" indent="-857250" algn="ctr">
              <a:buFont typeface="+mj-lt"/>
              <a:buAutoNum type="romanUcPeriod" startAt="5"/>
              <a:defRPr/>
            </a:pPr>
            <a:r>
              <a:rPr lang="en-US" sz="4000" dirty="0">
                <a:solidFill>
                  <a:prstClr val="black"/>
                </a:solidFill>
                <a:latin typeface="AR CENA" panose="02000000000000000000" pitchFamily="2" charset="0"/>
              </a:rPr>
              <a:t>Manifestations of the Peace of God</a:t>
            </a:r>
          </a:p>
        </p:txBody>
      </p:sp>
      <p:sp>
        <p:nvSpPr>
          <p:cNvPr id="3" name="TextBox 2">
            <a:extLst>
              <a:ext uri="{FF2B5EF4-FFF2-40B4-BE49-F238E27FC236}">
                <a16:creationId xmlns:a16="http://schemas.microsoft.com/office/drawing/2014/main" id="{4A66EEB4-A416-4CDC-B17C-06AF76987F0B}"/>
              </a:ext>
            </a:extLst>
          </p:cNvPr>
          <p:cNvSpPr txBox="1"/>
          <p:nvPr/>
        </p:nvSpPr>
        <p:spPr>
          <a:xfrm>
            <a:off x="2140227" y="1945837"/>
            <a:ext cx="7911547" cy="3077766"/>
          </a:xfrm>
          <a:prstGeom prst="rect">
            <a:avLst/>
          </a:prstGeom>
          <a:noFill/>
        </p:spPr>
        <p:txBody>
          <a:bodyPr wrap="square" rtlCol="0">
            <a:spAutoFit/>
          </a:bodyPr>
          <a:lstStyle/>
          <a:p>
            <a:pPr marL="457200" indent="-457200">
              <a:buFont typeface="+mj-lt"/>
              <a:buAutoNum type="alphaUcPeriod"/>
              <a:defRPr/>
            </a:pPr>
            <a:r>
              <a:rPr lang="en-US" sz="2400" b="1" u="sng" dirty="0">
                <a:solidFill>
                  <a:prstClr val="black"/>
                </a:solidFill>
                <a:latin typeface="Calibri" panose="020F0502020204030204"/>
              </a:rPr>
              <a:t>Let Peace Rule our hearts</a:t>
            </a:r>
            <a:r>
              <a:rPr lang="en-US" sz="2400" dirty="0">
                <a:solidFill>
                  <a:prstClr val="black"/>
                </a:solidFill>
                <a:latin typeface="Calibri" panose="020F0502020204030204"/>
              </a:rPr>
              <a:t> (Col. 3:15)</a:t>
            </a:r>
          </a:p>
          <a:p>
            <a:pPr marL="457200" indent="-457200">
              <a:buFont typeface="+mj-lt"/>
              <a:buAutoNum type="alphaUcPeriod"/>
              <a:defRPr/>
            </a:pPr>
            <a:endParaRPr lang="en-US" sz="1000" b="1" u="sng" dirty="0">
              <a:solidFill>
                <a:prstClr val="black"/>
              </a:solidFill>
              <a:latin typeface="Calibri" panose="020F0502020204030204"/>
            </a:endParaRPr>
          </a:p>
          <a:p>
            <a:pPr marL="457200" indent="-457200">
              <a:buFont typeface="+mj-lt"/>
              <a:buAutoNum type="alphaUcPeriod"/>
              <a:defRPr/>
            </a:pPr>
            <a:r>
              <a:rPr lang="en-US" sz="2400" b="1" u="sng" dirty="0">
                <a:solidFill>
                  <a:prstClr val="black"/>
                </a:solidFill>
                <a:latin typeface="Calibri" panose="020F0502020204030204"/>
              </a:rPr>
              <a:t>Turn Worry &amp; Anxiety to God </a:t>
            </a:r>
            <a:r>
              <a:rPr lang="en-US" sz="2400" dirty="0">
                <a:solidFill>
                  <a:prstClr val="black"/>
                </a:solidFill>
                <a:latin typeface="Calibri" panose="020F0502020204030204"/>
              </a:rPr>
              <a:t>(Phil. 4:6-7; 1 Pet. 5:7)</a:t>
            </a:r>
          </a:p>
          <a:p>
            <a:pPr marL="457200" indent="-457200">
              <a:buFont typeface="+mj-lt"/>
              <a:buAutoNum type="alphaUcPeriod"/>
              <a:defRPr/>
            </a:pPr>
            <a:endParaRPr lang="en-US" sz="1000" b="1" u="sng" dirty="0">
              <a:solidFill>
                <a:prstClr val="black"/>
              </a:solidFill>
              <a:latin typeface="Calibri" panose="020F0502020204030204"/>
            </a:endParaRPr>
          </a:p>
          <a:p>
            <a:pPr marL="457200" indent="-457200">
              <a:buFont typeface="+mj-lt"/>
              <a:buAutoNum type="alphaUcPeriod"/>
              <a:defRPr/>
            </a:pPr>
            <a:r>
              <a:rPr lang="en-US" sz="2400" b="1" u="sng" dirty="0">
                <a:solidFill>
                  <a:prstClr val="black"/>
                </a:solidFill>
                <a:latin typeface="Calibri" panose="020F0502020204030204"/>
              </a:rPr>
              <a:t>Trust in God</a:t>
            </a:r>
            <a:r>
              <a:rPr lang="en-US" sz="2400" dirty="0">
                <a:solidFill>
                  <a:prstClr val="black"/>
                </a:solidFill>
                <a:latin typeface="Calibri" panose="020F0502020204030204"/>
              </a:rPr>
              <a:t> (Heb. 13:20)</a:t>
            </a:r>
          </a:p>
          <a:p>
            <a:pPr marL="457200" indent="-457200">
              <a:buFont typeface="+mj-lt"/>
              <a:buAutoNum type="alphaUcPeriod"/>
              <a:defRPr/>
            </a:pPr>
            <a:endParaRPr lang="en-US" sz="1000" b="1" u="sng" dirty="0">
              <a:solidFill>
                <a:prstClr val="black"/>
              </a:solidFill>
              <a:latin typeface="Calibri" panose="020F0502020204030204"/>
            </a:endParaRPr>
          </a:p>
          <a:p>
            <a:pPr marL="457200" indent="-457200">
              <a:buFont typeface="+mj-lt"/>
              <a:buAutoNum type="alphaUcPeriod"/>
              <a:defRPr/>
            </a:pPr>
            <a:r>
              <a:rPr lang="en-US" sz="2400" b="1" u="sng" dirty="0">
                <a:solidFill>
                  <a:prstClr val="black"/>
                </a:solidFill>
                <a:latin typeface="Calibri" panose="020F0502020204030204"/>
              </a:rPr>
              <a:t>Content</a:t>
            </a:r>
            <a:r>
              <a:rPr lang="en-US" sz="2400" dirty="0">
                <a:solidFill>
                  <a:prstClr val="black"/>
                </a:solidFill>
                <a:latin typeface="Calibri" panose="020F0502020204030204"/>
              </a:rPr>
              <a:t> (Phil. 4:11)</a:t>
            </a:r>
          </a:p>
          <a:p>
            <a:pPr marL="457200" indent="-457200">
              <a:buFont typeface="+mj-lt"/>
              <a:buAutoNum type="alphaUcPeriod"/>
              <a:defRPr/>
            </a:pPr>
            <a:endParaRPr lang="en-US" sz="1000" b="1" u="sng" dirty="0">
              <a:solidFill>
                <a:prstClr val="black"/>
              </a:solidFill>
              <a:latin typeface="Calibri" panose="020F0502020204030204"/>
            </a:endParaRPr>
          </a:p>
          <a:p>
            <a:pPr marL="457200" indent="-457200">
              <a:buFont typeface="+mj-lt"/>
              <a:buAutoNum type="alphaUcPeriod"/>
              <a:defRPr/>
            </a:pPr>
            <a:r>
              <a:rPr lang="en-US" sz="2400" b="1" u="sng" dirty="0">
                <a:solidFill>
                  <a:prstClr val="black"/>
                </a:solidFill>
                <a:latin typeface="Calibri" panose="020F0502020204030204"/>
              </a:rPr>
              <a:t>Spiritually Minded</a:t>
            </a:r>
            <a:r>
              <a:rPr lang="en-US" sz="2400" dirty="0">
                <a:solidFill>
                  <a:prstClr val="black"/>
                </a:solidFill>
                <a:latin typeface="Calibri" panose="020F0502020204030204"/>
              </a:rPr>
              <a:t> (Rom. 8:6)</a:t>
            </a:r>
          </a:p>
          <a:p>
            <a:pPr marL="457200" indent="-457200">
              <a:buFont typeface="+mj-lt"/>
              <a:buAutoNum type="alphaUcPeriod"/>
              <a:defRPr/>
            </a:pPr>
            <a:endParaRPr lang="en-US" sz="1000" b="1" u="sng" dirty="0">
              <a:solidFill>
                <a:prstClr val="black"/>
              </a:solidFill>
              <a:latin typeface="Calibri" panose="020F0502020204030204"/>
            </a:endParaRPr>
          </a:p>
          <a:p>
            <a:pPr marL="457200" indent="-457200">
              <a:buFont typeface="+mj-lt"/>
              <a:buAutoNum type="alphaUcPeriod"/>
              <a:defRPr/>
            </a:pPr>
            <a:r>
              <a:rPr lang="en-US" sz="2400" b="1" u="sng" dirty="0">
                <a:solidFill>
                  <a:prstClr val="black"/>
                </a:solidFill>
                <a:latin typeface="Calibri" panose="020F0502020204030204"/>
              </a:rPr>
              <a:t>Strive for Unity </a:t>
            </a:r>
            <a:r>
              <a:rPr lang="en-US" sz="2400" dirty="0">
                <a:solidFill>
                  <a:prstClr val="black"/>
                </a:solidFill>
                <a:latin typeface="Calibri" panose="020F0502020204030204"/>
              </a:rPr>
              <a:t>(Eph 4:1-3)</a:t>
            </a:r>
          </a:p>
        </p:txBody>
      </p:sp>
      <p:sp>
        <p:nvSpPr>
          <p:cNvPr id="4" name="Oval 3">
            <a:extLst>
              <a:ext uri="{FF2B5EF4-FFF2-40B4-BE49-F238E27FC236}">
                <a16:creationId xmlns:a16="http://schemas.microsoft.com/office/drawing/2014/main" id="{7ABD8005-700C-4D59-82AB-3ED720B3DF95}"/>
              </a:ext>
            </a:extLst>
          </p:cNvPr>
          <p:cNvSpPr/>
          <p:nvPr/>
        </p:nvSpPr>
        <p:spPr>
          <a:xfrm>
            <a:off x="3158986" y="5148471"/>
            <a:ext cx="5874026" cy="1242391"/>
          </a:xfrm>
          <a:prstGeom prst="ellipse">
            <a:avLst/>
          </a:prstGeom>
          <a:solidFill>
            <a:srgbClr val="00206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a:solidFill>
                  <a:srgbClr val="FFFF00"/>
                </a:solidFill>
              </a:rPr>
              <a:t>Should </a:t>
            </a:r>
          </a:p>
          <a:p>
            <a:pPr algn="ctr"/>
            <a:r>
              <a:rPr lang="en-US" sz="2400" b="1" i="1" dirty="0">
                <a:solidFill>
                  <a:srgbClr val="FFFF00"/>
                </a:solidFill>
              </a:rPr>
              <a:t>Live in Peace (2 Cor. 13:11)</a:t>
            </a:r>
          </a:p>
        </p:txBody>
      </p:sp>
    </p:spTree>
    <p:extLst>
      <p:ext uri="{BB962C8B-B14F-4D97-AF65-F5344CB8AC3E}">
        <p14:creationId xmlns:p14="http://schemas.microsoft.com/office/powerpoint/2010/main" val="461106387"/>
      </p:ext>
    </p:extLst>
  </p:cSld>
  <p:clrMapOvr>
    <a:masterClrMapping/>
  </p:clrMapOvr>
  <mc:AlternateContent xmlns:mc="http://schemas.openxmlformats.org/markup-compatibility/2006" xmlns:p14="http://schemas.microsoft.com/office/powerpoint/2010/main">
    <mc:Choice Requires="p14">
      <p:transition spd="slow" p14:dur="2750">
        <p:strips/>
      </p:transition>
    </mc:Choice>
    <mc:Fallback xmlns="">
      <p:transition spd="slow">
        <p:strip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1000"/>
                                        <p:tgtEl>
                                          <p:spTgt spid="3">
                                            <p:txEl>
                                              <p:pRg st="4" end="4"/>
                                            </p:txEl>
                                          </p:spTgt>
                                        </p:tgtEl>
                                      </p:cBhvr>
                                    </p:animEffect>
                                    <p:anim calcmode="lin" valueType="num">
                                      <p:cBhvr>
                                        <p:cTn id="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6" end="6"/>
                                            </p:txEl>
                                          </p:spTgt>
                                        </p:tgtEl>
                                        <p:attrNameLst>
                                          <p:attrName>style.visibility</p:attrName>
                                        </p:attrNameLst>
                                      </p:cBhvr>
                                      <p:to>
                                        <p:strVal val="visible"/>
                                      </p:to>
                                    </p:set>
                                    <p:animEffect transition="in" filter="fade">
                                      <p:cBhvr>
                                        <p:cTn id="14" dur="1000"/>
                                        <p:tgtEl>
                                          <p:spTgt spid="3">
                                            <p:txEl>
                                              <p:pRg st="6" end="6"/>
                                            </p:txEl>
                                          </p:spTgt>
                                        </p:tgtEl>
                                      </p:cBhvr>
                                    </p:animEffect>
                                    <p:anim calcmode="lin" valueType="num">
                                      <p:cBhvr>
                                        <p:cTn id="15"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animEffect transition="in" filter="fade">
                                      <p:cBhvr>
                                        <p:cTn id="21" dur="1000"/>
                                        <p:tgtEl>
                                          <p:spTgt spid="3">
                                            <p:txEl>
                                              <p:pRg st="8" end="8"/>
                                            </p:txEl>
                                          </p:spTgt>
                                        </p:tgtEl>
                                      </p:cBhvr>
                                    </p:animEffect>
                                    <p:anim calcmode="lin" valueType="num">
                                      <p:cBhvr>
                                        <p:cTn id="22"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10" end="10"/>
                                            </p:txEl>
                                          </p:spTgt>
                                        </p:tgtEl>
                                        <p:attrNameLst>
                                          <p:attrName>style.visibility</p:attrName>
                                        </p:attrNameLst>
                                      </p:cBhvr>
                                      <p:to>
                                        <p:strVal val="visible"/>
                                      </p:to>
                                    </p:set>
                                    <p:animEffect transition="in" filter="fade">
                                      <p:cBhvr>
                                        <p:cTn id="28" dur="1000"/>
                                        <p:tgtEl>
                                          <p:spTgt spid="3">
                                            <p:txEl>
                                              <p:pRg st="10" end="10"/>
                                            </p:txEl>
                                          </p:spTgt>
                                        </p:tgtEl>
                                      </p:cBhvr>
                                    </p:animEffect>
                                    <p:anim calcmode="lin" valueType="num">
                                      <p:cBhvr>
                                        <p:cTn id="29"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fade">
                                      <p:cBhvr>
                                        <p:cTn id="35" dur="1000"/>
                                        <p:tgtEl>
                                          <p:spTgt spid="4"/>
                                        </p:tgtEl>
                                      </p:cBhvr>
                                    </p:animEffect>
                                    <p:anim calcmode="lin" valueType="num">
                                      <p:cBhvr>
                                        <p:cTn id="36" dur="1000" fill="hold"/>
                                        <p:tgtEl>
                                          <p:spTgt spid="4"/>
                                        </p:tgtEl>
                                        <p:attrNameLst>
                                          <p:attrName>ppt_x</p:attrName>
                                        </p:attrNameLst>
                                      </p:cBhvr>
                                      <p:tavLst>
                                        <p:tav tm="0">
                                          <p:val>
                                            <p:strVal val="#ppt_x"/>
                                          </p:val>
                                        </p:tav>
                                        <p:tav tm="100000">
                                          <p:val>
                                            <p:strVal val="#ppt_x"/>
                                          </p:val>
                                        </p:tav>
                                      </p:tavLst>
                                    </p:anim>
                                    <p:anim calcmode="lin" valueType="num">
                                      <p:cBhvr>
                                        <p:cTn id="3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4151D88-56F2-4A43-8EFC-F90A3300F81E}"/>
              </a:ext>
            </a:extLst>
          </p:cNvPr>
          <p:cNvSpPr/>
          <p:nvPr/>
        </p:nvSpPr>
        <p:spPr>
          <a:xfrm>
            <a:off x="2343004" y="187693"/>
            <a:ext cx="7691529" cy="156966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9600" b="1" dirty="0">
                <a:ln/>
                <a:latin typeface="AR CENA" panose="02000000000000000000" pitchFamily="2" charset="0"/>
              </a:rPr>
              <a:t>The Peace of God</a:t>
            </a:r>
          </a:p>
        </p:txBody>
      </p:sp>
      <p:sp>
        <p:nvSpPr>
          <p:cNvPr id="6" name="Rectangle 5">
            <a:extLst>
              <a:ext uri="{FF2B5EF4-FFF2-40B4-BE49-F238E27FC236}">
                <a16:creationId xmlns:a16="http://schemas.microsoft.com/office/drawing/2014/main" id="{A03793E1-9963-476B-8183-DEDFC48B0787}"/>
              </a:ext>
            </a:extLst>
          </p:cNvPr>
          <p:cNvSpPr/>
          <p:nvPr/>
        </p:nvSpPr>
        <p:spPr>
          <a:xfrm>
            <a:off x="2319811" y="114805"/>
            <a:ext cx="7691529" cy="156966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9600" b="1" dirty="0">
                <a:ln/>
                <a:solidFill>
                  <a:srgbClr val="FFFF00"/>
                </a:solidFill>
                <a:latin typeface="AR CENA" panose="02000000000000000000" pitchFamily="2" charset="0"/>
              </a:rPr>
              <a:t>The Peace of God</a:t>
            </a:r>
          </a:p>
        </p:txBody>
      </p:sp>
      <p:sp>
        <p:nvSpPr>
          <p:cNvPr id="8" name="Rectangle: Rounded Corners 7">
            <a:extLst>
              <a:ext uri="{FF2B5EF4-FFF2-40B4-BE49-F238E27FC236}">
                <a16:creationId xmlns:a16="http://schemas.microsoft.com/office/drawing/2014/main" id="{2AFC3181-3285-4C21-BAF6-5913DBDC7DD5}"/>
              </a:ext>
            </a:extLst>
          </p:cNvPr>
          <p:cNvSpPr/>
          <p:nvPr/>
        </p:nvSpPr>
        <p:spPr>
          <a:xfrm>
            <a:off x="2036205" y="1963196"/>
            <a:ext cx="8119591" cy="616227"/>
          </a:xfrm>
          <a:prstGeom prst="roundRect">
            <a:avLst/>
          </a:prstGeom>
          <a:solidFill>
            <a:srgbClr val="FFFF00">
              <a:alpha val="74902"/>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00050" indent="-400050" algn="ctr">
              <a:buFont typeface="+mj-lt"/>
              <a:buAutoNum type="romanUcPeriod"/>
            </a:pPr>
            <a:r>
              <a:rPr lang="en-US" sz="3600" dirty="0">
                <a:solidFill>
                  <a:schemeClr val="tx1"/>
                </a:solidFill>
                <a:latin typeface="AR CENA" panose="02000000000000000000" pitchFamily="2" charset="0"/>
              </a:rPr>
              <a:t>What is the Peace of God?</a:t>
            </a:r>
          </a:p>
        </p:txBody>
      </p:sp>
      <p:sp>
        <p:nvSpPr>
          <p:cNvPr id="13" name="Rectangle: Rounded Corners 12">
            <a:extLst>
              <a:ext uri="{FF2B5EF4-FFF2-40B4-BE49-F238E27FC236}">
                <a16:creationId xmlns:a16="http://schemas.microsoft.com/office/drawing/2014/main" id="{EB776B0C-FA09-4105-A903-AA3AC321DF56}"/>
              </a:ext>
            </a:extLst>
          </p:cNvPr>
          <p:cNvSpPr/>
          <p:nvPr/>
        </p:nvSpPr>
        <p:spPr>
          <a:xfrm>
            <a:off x="2036205" y="2785265"/>
            <a:ext cx="8119591" cy="616227"/>
          </a:xfrm>
          <a:prstGeom prst="roundRect">
            <a:avLst/>
          </a:prstGeom>
          <a:solidFill>
            <a:srgbClr val="FFFF00">
              <a:alpha val="74902"/>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57250" indent="-857250" algn="ctr">
              <a:buFont typeface="+mj-lt"/>
              <a:buAutoNum type="romanUcPeriod" startAt="2"/>
            </a:pPr>
            <a:r>
              <a:rPr lang="en-US" sz="3600" dirty="0">
                <a:solidFill>
                  <a:schemeClr val="tx1"/>
                </a:solidFill>
                <a:latin typeface="AR CENA" panose="02000000000000000000" pitchFamily="2" charset="0"/>
              </a:rPr>
              <a:t>Those Who Have the Peace of God</a:t>
            </a:r>
          </a:p>
        </p:txBody>
      </p:sp>
      <p:sp>
        <p:nvSpPr>
          <p:cNvPr id="14" name="Rectangle: Rounded Corners 13">
            <a:extLst>
              <a:ext uri="{FF2B5EF4-FFF2-40B4-BE49-F238E27FC236}">
                <a16:creationId xmlns:a16="http://schemas.microsoft.com/office/drawing/2014/main" id="{D4022832-9F6F-4373-A0F9-287C405D802B}"/>
              </a:ext>
            </a:extLst>
          </p:cNvPr>
          <p:cNvSpPr/>
          <p:nvPr/>
        </p:nvSpPr>
        <p:spPr>
          <a:xfrm>
            <a:off x="2036205" y="3607334"/>
            <a:ext cx="8119591" cy="616227"/>
          </a:xfrm>
          <a:prstGeom prst="roundRect">
            <a:avLst/>
          </a:prstGeom>
          <a:solidFill>
            <a:srgbClr val="FFFF00">
              <a:alpha val="74902"/>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57250" indent="-857250" algn="ctr">
              <a:buFont typeface="+mj-lt"/>
              <a:buAutoNum type="romanUcPeriod" startAt="3"/>
            </a:pPr>
            <a:r>
              <a:rPr lang="en-US" sz="3600" dirty="0">
                <a:solidFill>
                  <a:schemeClr val="tx1"/>
                </a:solidFill>
                <a:latin typeface="AR CENA" panose="02000000000000000000" pitchFamily="2" charset="0"/>
              </a:rPr>
              <a:t>Those that Don’t Have the Peace of God</a:t>
            </a:r>
          </a:p>
        </p:txBody>
      </p:sp>
      <p:sp>
        <p:nvSpPr>
          <p:cNvPr id="15" name="Rectangle: Rounded Corners 14">
            <a:extLst>
              <a:ext uri="{FF2B5EF4-FFF2-40B4-BE49-F238E27FC236}">
                <a16:creationId xmlns:a16="http://schemas.microsoft.com/office/drawing/2014/main" id="{C9E226F1-840B-48E4-954D-764E29E96087}"/>
              </a:ext>
            </a:extLst>
          </p:cNvPr>
          <p:cNvSpPr/>
          <p:nvPr/>
        </p:nvSpPr>
        <p:spPr>
          <a:xfrm>
            <a:off x="2036205" y="4429403"/>
            <a:ext cx="8119591" cy="616227"/>
          </a:xfrm>
          <a:prstGeom prst="roundRect">
            <a:avLst/>
          </a:prstGeom>
          <a:solidFill>
            <a:srgbClr val="FFFF00">
              <a:alpha val="74902"/>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57250" indent="-857250" algn="ctr">
              <a:buFont typeface="+mj-lt"/>
              <a:buAutoNum type="romanUcPeriod" startAt="4"/>
            </a:pPr>
            <a:r>
              <a:rPr lang="en-US" sz="3600" dirty="0">
                <a:solidFill>
                  <a:schemeClr val="tx1"/>
                </a:solidFill>
                <a:latin typeface="AR CENA" panose="02000000000000000000" pitchFamily="2" charset="0"/>
              </a:rPr>
              <a:t>Directions of the Peace of God</a:t>
            </a:r>
          </a:p>
        </p:txBody>
      </p:sp>
      <p:sp>
        <p:nvSpPr>
          <p:cNvPr id="16" name="Rectangle: Rounded Corners 15">
            <a:extLst>
              <a:ext uri="{FF2B5EF4-FFF2-40B4-BE49-F238E27FC236}">
                <a16:creationId xmlns:a16="http://schemas.microsoft.com/office/drawing/2014/main" id="{BB347508-F53C-4B3F-AFFD-163BD657809A}"/>
              </a:ext>
            </a:extLst>
          </p:cNvPr>
          <p:cNvSpPr/>
          <p:nvPr/>
        </p:nvSpPr>
        <p:spPr>
          <a:xfrm>
            <a:off x="2036205" y="5251472"/>
            <a:ext cx="8119591" cy="616227"/>
          </a:xfrm>
          <a:prstGeom prst="roundRect">
            <a:avLst/>
          </a:prstGeom>
          <a:solidFill>
            <a:srgbClr val="FFFF00">
              <a:alpha val="74902"/>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57250" indent="-857250" algn="ctr">
              <a:buFont typeface="+mj-lt"/>
              <a:buAutoNum type="romanUcPeriod" startAt="5"/>
            </a:pPr>
            <a:r>
              <a:rPr lang="en-US" sz="3600" dirty="0">
                <a:solidFill>
                  <a:schemeClr val="tx1"/>
                </a:solidFill>
                <a:latin typeface="AR CENA" panose="02000000000000000000" pitchFamily="2" charset="0"/>
              </a:rPr>
              <a:t>Manifestations of the Peace of God</a:t>
            </a:r>
          </a:p>
        </p:txBody>
      </p:sp>
    </p:spTree>
    <p:extLst>
      <p:ext uri="{BB962C8B-B14F-4D97-AF65-F5344CB8AC3E}">
        <p14:creationId xmlns:p14="http://schemas.microsoft.com/office/powerpoint/2010/main" val="2391488056"/>
      </p:ext>
    </p:extLst>
  </p:cSld>
  <p:clrMapOvr>
    <a:masterClrMapping/>
  </p:clrMapOvr>
  <mc:AlternateContent xmlns:mc="http://schemas.openxmlformats.org/markup-compatibility/2006" xmlns:p14="http://schemas.microsoft.com/office/powerpoint/2010/main">
    <mc:Choice Requires="p14">
      <p:transition spd="slow" p14:dur="2750">
        <p:strips/>
      </p:transition>
    </mc:Choice>
    <mc:Fallback xmlns="">
      <p:transition spd="slow">
        <p:strip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07396255"/>
      </p:ext>
    </p:extLst>
  </p:cSld>
  <p:clrMapOvr>
    <a:masterClrMapping/>
  </p:clrMapOvr>
  <mc:AlternateContent xmlns:mc="http://schemas.openxmlformats.org/markup-compatibility/2006" xmlns:p14="http://schemas.microsoft.com/office/powerpoint/2010/main">
    <mc:Choice Requires="p14">
      <p:transition spd="slow" p14:dur="2750">
        <p:strips/>
      </p:transition>
    </mc:Choice>
    <mc:Fallback xmlns="">
      <p:transition spd="slow">
        <p:strip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367C4E30-66A4-49F3-AC8B-CDAD490E5071}"/>
              </a:ext>
            </a:extLst>
          </p:cNvPr>
          <p:cNvSpPr/>
          <p:nvPr/>
        </p:nvSpPr>
        <p:spPr>
          <a:xfrm>
            <a:off x="3422374" y="2961862"/>
            <a:ext cx="2107096" cy="467139"/>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BA53AA81-584C-49AF-8262-04D963CFEFA1}"/>
              </a:ext>
            </a:extLst>
          </p:cNvPr>
          <p:cNvSpPr txBox="1"/>
          <p:nvPr/>
        </p:nvSpPr>
        <p:spPr>
          <a:xfrm>
            <a:off x="2100470" y="1"/>
            <a:ext cx="7991061" cy="4319131"/>
          </a:xfrm>
          <a:prstGeom prst="rect">
            <a:avLst/>
          </a:prstGeom>
          <a:noFill/>
        </p:spPr>
        <p:txBody>
          <a:bodyPr wrap="square" rtlCol="0">
            <a:spAutoFit/>
          </a:bodyPr>
          <a:lstStyle/>
          <a:p>
            <a:endParaRPr lang="en-US" sz="2800" dirty="0">
              <a:latin typeface="Times New Roman" panose="02020603050405020304" pitchFamily="18" charset="0"/>
              <a:cs typeface="Times New Roman" panose="02020603050405020304" pitchFamily="18" charset="0"/>
            </a:endParaRPr>
          </a:p>
          <a:p>
            <a:pPr algn="ctr"/>
            <a:r>
              <a:rPr lang="en-US" sz="3200" b="1" u="sng" dirty="0">
                <a:latin typeface="Times New Roman" panose="02020603050405020304" pitchFamily="18" charset="0"/>
                <a:cs typeface="Times New Roman" panose="02020603050405020304" pitchFamily="18" charset="0"/>
              </a:rPr>
              <a:t>Philippians 4:6–7</a:t>
            </a:r>
          </a:p>
          <a:p>
            <a:endParaRPr lang="en-US" sz="2800" dirty="0">
              <a:latin typeface="Times New Roman" panose="02020603050405020304" pitchFamily="18" charset="0"/>
              <a:cs typeface="Times New Roman" panose="02020603050405020304" pitchFamily="18" charset="0"/>
            </a:endParaRPr>
          </a:p>
          <a:p>
            <a:r>
              <a:rPr lang="en-US" sz="2800" baseline="30000" dirty="0">
                <a:latin typeface="Times New Roman" panose="02020603050405020304" pitchFamily="18" charset="0"/>
                <a:cs typeface="Times New Roman" panose="02020603050405020304" pitchFamily="18" charset="0"/>
              </a:rPr>
              <a:t>6 </a:t>
            </a:r>
            <a:r>
              <a:rPr lang="en-US" sz="2800" dirty="0">
                <a:latin typeface="Times New Roman" panose="02020603050405020304" pitchFamily="18" charset="0"/>
                <a:cs typeface="Times New Roman" panose="02020603050405020304" pitchFamily="18" charset="0"/>
              </a:rPr>
              <a:t>Be anxious for nothing, but in everything by prayer and supplication, with thanksgiving, let your requests be made known to God; </a:t>
            </a:r>
          </a:p>
          <a:p>
            <a:endParaRPr lang="en-US" sz="2800" baseline="30000" dirty="0">
              <a:latin typeface="Times New Roman" panose="02020603050405020304" pitchFamily="18" charset="0"/>
              <a:cs typeface="Times New Roman" panose="02020603050405020304" pitchFamily="18" charset="0"/>
            </a:endParaRPr>
          </a:p>
          <a:p>
            <a:r>
              <a:rPr lang="en-US" sz="2800" baseline="30000" dirty="0">
                <a:latin typeface="Times New Roman" panose="02020603050405020304" pitchFamily="18" charset="0"/>
                <a:cs typeface="Times New Roman" panose="02020603050405020304" pitchFamily="18" charset="0"/>
              </a:rPr>
              <a:t>7 </a:t>
            </a:r>
            <a:r>
              <a:rPr lang="en-US" sz="2800" dirty="0">
                <a:latin typeface="Times New Roman" panose="02020603050405020304" pitchFamily="18" charset="0"/>
                <a:cs typeface="Times New Roman" panose="02020603050405020304" pitchFamily="18" charset="0"/>
              </a:rPr>
              <a:t>and the peace of God, which surpasses all understanding, will guard your hearts and minds through Christ Jesus. </a:t>
            </a:r>
          </a:p>
        </p:txBody>
      </p:sp>
      <p:sp>
        <p:nvSpPr>
          <p:cNvPr id="4" name="TextBox 3">
            <a:extLst>
              <a:ext uri="{FF2B5EF4-FFF2-40B4-BE49-F238E27FC236}">
                <a16:creationId xmlns:a16="http://schemas.microsoft.com/office/drawing/2014/main" id="{11F8A97F-FFDC-437D-81E2-BC12B098C6A6}"/>
              </a:ext>
            </a:extLst>
          </p:cNvPr>
          <p:cNvSpPr txBox="1"/>
          <p:nvPr/>
        </p:nvSpPr>
        <p:spPr>
          <a:xfrm>
            <a:off x="2736573" y="4462670"/>
            <a:ext cx="7702826" cy="1231106"/>
          </a:xfrm>
          <a:prstGeom prst="rect">
            <a:avLst/>
          </a:prstGeom>
          <a:noFill/>
        </p:spPr>
        <p:txBody>
          <a:bodyPr wrap="square" rtlCol="0">
            <a:spAutoFit/>
          </a:bodyPr>
          <a:lstStyle/>
          <a:p>
            <a:pPr marL="457200" indent="-457200">
              <a:buFont typeface="Wingdings" panose="05000000000000000000" pitchFamily="2" charset="2"/>
              <a:buChar char="§"/>
            </a:pPr>
            <a:r>
              <a:rPr lang="en-US" sz="3200" b="1" dirty="0"/>
              <a:t>There is “peace” that is </a:t>
            </a:r>
            <a:r>
              <a:rPr lang="en-US" sz="3200" b="1" i="1" dirty="0"/>
              <a:t>not</a:t>
            </a:r>
            <a:r>
              <a:rPr lang="en-US" sz="3200" b="1" dirty="0"/>
              <a:t> of God</a:t>
            </a:r>
          </a:p>
          <a:p>
            <a:pPr marL="457200" indent="-457200">
              <a:buFont typeface="Wingdings" panose="05000000000000000000" pitchFamily="2" charset="2"/>
              <a:buChar char="§"/>
            </a:pPr>
            <a:endParaRPr lang="en-US" sz="1000" b="1" dirty="0"/>
          </a:p>
          <a:p>
            <a:pPr marL="457200" indent="-457200">
              <a:buFont typeface="Wingdings" panose="05000000000000000000" pitchFamily="2" charset="2"/>
              <a:buChar char="§"/>
            </a:pPr>
            <a:r>
              <a:rPr lang="en-US" sz="3200" b="1" dirty="0"/>
              <a:t>Do you have the “peace of God”?</a:t>
            </a:r>
          </a:p>
        </p:txBody>
      </p:sp>
      <p:cxnSp>
        <p:nvCxnSpPr>
          <p:cNvPr id="6" name="Straight Connector 5">
            <a:extLst>
              <a:ext uri="{FF2B5EF4-FFF2-40B4-BE49-F238E27FC236}">
                <a16:creationId xmlns:a16="http://schemas.microsoft.com/office/drawing/2014/main" id="{D87FA37D-F9EB-4012-99F9-333D815B96BB}"/>
              </a:ext>
            </a:extLst>
          </p:cNvPr>
          <p:cNvCxnSpPr/>
          <p:nvPr/>
        </p:nvCxnSpPr>
        <p:spPr>
          <a:xfrm>
            <a:off x="6414052" y="3369365"/>
            <a:ext cx="2037522"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2474A900-73D2-48C0-935E-698E07EAB253}"/>
              </a:ext>
            </a:extLst>
          </p:cNvPr>
          <p:cNvCxnSpPr/>
          <p:nvPr/>
        </p:nvCxnSpPr>
        <p:spPr>
          <a:xfrm>
            <a:off x="2193235" y="3839817"/>
            <a:ext cx="2037522"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2090CE32-20DE-4D98-9174-482749BBAF5A}"/>
              </a:ext>
            </a:extLst>
          </p:cNvPr>
          <p:cNvCxnSpPr>
            <a:cxnSpLocks/>
          </p:cNvCxnSpPr>
          <p:nvPr/>
        </p:nvCxnSpPr>
        <p:spPr>
          <a:xfrm>
            <a:off x="5035826" y="3833191"/>
            <a:ext cx="4081671"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C7F4A1BE-8EE1-427C-B861-0008D7220954}"/>
              </a:ext>
            </a:extLst>
          </p:cNvPr>
          <p:cNvSpPr/>
          <p:nvPr/>
        </p:nvSpPr>
        <p:spPr>
          <a:xfrm>
            <a:off x="854765" y="0"/>
            <a:ext cx="208722"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7A0F8F6D-6B9A-4F84-97C4-269C922183F7}"/>
              </a:ext>
            </a:extLst>
          </p:cNvPr>
          <p:cNvSpPr/>
          <p:nvPr/>
        </p:nvSpPr>
        <p:spPr>
          <a:xfrm>
            <a:off x="11128514" y="0"/>
            <a:ext cx="208722"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08918258"/>
      </p:ext>
    </p:extLst>
  </p:cSld>
  <p:clrMapOvr>
    <a:masterClrMapping/>
  </p:clrMapOvr>
  <mc:AlternateContent xmlns:mc="http://schemas.openxmlformats.org/markup-compatibility/2006" xmlns:p14="http://schemas.microsoft.com/office/powerpoint/2010/main">
    <mc:Choice Requires="p14">
      <p:transition spd="slow" p14:dur="2750">
        <p:strips/>
      </p:transition>
    </mc:Choice>
    <mc:Fallback xmlns="">
      <p:transition spd="slow">
        <p:strip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1000"/>
                                        <p:tgtEl>
                                          <p:spTgt spid="4">
                                            <p:txEl>
                                              <p:pRg st="0" end="0"/>
                                            </p:txEl>
                                          </p:spTgt>
                                        </p:tgtEl>
                                      </p:cBhvr>
                                    </p:animEffect>
                                    <p:anim calcmode="lin" valueType="num">
                                      <p:cBhvr>
                                        <p:cTn id="13"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Effect transition="in" filter="fade">
                                      <p:cBhvr>
                                        <p:cTn id="19" dur="1000"/>
                                        <p:tgtEl>
                                          <p:spTgt spid="4">
                                            <p:txEl>
                                              <p:pRg st="2" end="2"/>
                                            </p:txEl>
                                          </p:spTgt>
                                        </p:tgtEl>
                                      </p:cBhvr>
                                    </p:animEffect>
                                    <p:anim calcmode="lin" valueType="num">
                                      <p:cBhvr>
                                        <p:cTn id="20"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1000"/>
                                        <p:tgtEl>
                                          <p:spTgt spid="6"/>
                                        </p:tgtEl>
                                      </p:cBhvr>
                                    </p:animEffect>
                                  </p:childTnLst>
                                </p:cTn>
                              </p:par>
                              <p:par>
                                <p:cTn id="27" presetID="22" presetClass="entr" presetSubtype="8" fill="hold" nodeType="with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left)">
                                      <p:cBhvr>
                                        <p:cTn id="29" dur="10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wipe(left)">
                                      <p:cBhvr>
                                        <p:cTn id="34"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E2A4DB32-4236-44E3-B50B-3E3192327C21}"/>
              </a:ext>
            </a:extLst>
          </p:cNvPr>
          <p:cNvGrpSpPr/>
          <p:nvPr/>
        </p:nvGrpSpPr>
        <p:grpSpPr>
          <a:xfrm>
            <a:off x="2238639" y="1675248"/>
            <a:ext cx="7714722" cy="1642548"/>
            <a:chOff x="795810" y="114805"/>
            <a:chExt cx="7714722" cy="1642548"/>
          </a:xfrm>
        </p:grpSpPr>
        <p:sp>
          <p:nvSpPr>
            <p:cNvPr id="2" name="Rectangle 1">
              <a:extLst>
                <a:ext uri="{FF2B5EF4-FFF2-40B4-BE49-F238E27FC236}">
                  <a16:creationId xmlns:a16="http://schemas.microsoft.com/office/drawing/2014/main" id="{E459E366-83FE-4465-B4AF-76D428C5FAB9}"/>
                </a:ext>
              </a:extLst>
            </p:cNvPr>
            <p:cNvSpPr/>
            <p:nvPr/>
          </p:nvSpPr>
          <p:spPr>
            <a:xfrm>
              <a:off x="819003" y="187693"/>
              <a:ext cx="7691529" cy="156966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9600" b="1" dirty="0">
                  <a:ln/>
                  <a:latin typeface="AR CENA" panose="02000000000000000000" pitchFamily="2" charset="0"/>
                </a:rPr>
                <a:t>The Peace of God</a:t>
              </a:r>
            </a:p>
          </p:txBody>
        </p:sp>
        <p:sp>
          <p:nvSpPr>
            <p:cNvPr id="3" name="Rectangle 2">
              <a:extLst>
                <a:ext uri="{FF2B5EF4-FFF2-40B4-BE49-F238E27FC236}">
                  <a16:creationId xmlns:a16="http://schemas.microsoft.com/office/drawing/2014/main" id="{EC21C561-ACFD-4D73-BF2C-579A2C7E866C}"/>
                </a:ext>
              </a:extLst>
            </p:cNvPr>
            <p:cNvSpPr/>
            <p:nvPr/>
          </p:nvSpPr>
          <p:spPr>
            <a:xfrm>
              <a:off x="795810" y="114805"/>
              <a:ext cx="7691529" cy="156966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9600" b="1" dirty="0">
                  <a:ln/>
                  <a:solidFill>
                    <a:srgbClr val="FFFF00"/>
                  </a:solidFill>
                  <a:latin typeface="AR CENA" panose="02000000000000000000" pitchFamily="2" charset="0"/>
                </a:rPr>
                <a:t>The Peace of God</a:t>
              </a:r>
            </a:p>
          </p:txBody>
        </p:sp>
      </p:grpSp>
      <p:sp>
        <p:nvSpPr>
          <p:cNvPr id="5" name="TextBox 4">
            <a:extLst>
              <a:ext uri="{FF2B5EF4-FFF2-40B4-BE49-F238E27FC236}">
                <a16:creationId xmlns:a16="http://schemas.microsoft.com/office/drawing/2014/main" id="{B46116C9-B530-4ACE-B620-56BAE5E0F032}"/>
              </a:ext>
            </a:extLst>
          </p:cNvPr>
          <p:cNvSpPr txBox="1"/>
          <p:nvPr/>
        </p:nvSpPr>
        <p:spPr>
          <a:xfrm>
            <a:off x="8312426" y="6211670"/>
            <a:ext cx="2355574" cy="646331"/>
          </a:xfrm>
          <a:prstGeom prst="rect">
            <a:avLst/>
          </a:prstGeom>
          <a:noFill/>
        </p:spPr>
        <p:txBody>
          <a:bodyPr wrap="square" rtlCol="0">
            <a:spAutoFit/>
          </a:bodyPr>
          <a:lstStyle/>
          <a:p>
            <a:pPr algn="ctr"/>
            <a:r>
              <a:rPr lang="en-US" sz="3600" dirty="0">
                <a:solidFill>
                  <a:schemeClr val="bg1"/>
                </a:solidFill>
                <a:latin typeface="AR CENA" panose="02000000000000000000" pitchFamily="2" charset="0"/>
              </a:rPr>
              <a:t>Phil. 4:7</a:t>
            </a:r>
          </a:p>
        </p:txBody>
      </p:sp>
    </p:spTree>
    <p:extLst>
      <p:ext uri="{BB962C8B-B14F-4D97-AF65-F5344CB8AC3E}">
        <p14:creationId xmlns:p14="http://schemas.microsoft.com/office/powerpoint/2010/main" val="2239775987"/>
      </p:ext>
    </p:extLst>
  </p:cSld>
  <p:clrMapOvr>
    <a:masterClrMapping/>
  </p:clrMapOvr>
  <mc:AlternateContent xmlns:mc="http://schemas.openxmlformats.org/markup-compatibility/2006" xmlns:p14="http://schemas.microsoft.com/office/powerpoint/2010/main">
    <mc:Choice Requires="p14">
      <p:transition spd="slow" p14:dur="2750">
        <p:strips/>
      </p:transition>
    </mc:Choice>
    <mc:Fallback xmlns="">
      <p:transition spd="slow">
        <p:strip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4151D88-56F2-4A43-8EFC-F90A3300F81E}"/>
              </a:ext>
            </a:extLst>
          </p:cNvPr>
          <p:cNvSpPr/>
          <p:nvPr/>
        </p:nvSpPr>
        <p:spPr>
          <a:xfrm>
            <a:off x="2343004" y="187693"/>
            <a:ext cx="7691529" cy="156966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9600" b="1" dirty="0">
                <a:ln/>
                <a:latin typeface="AR CENA" panose="02000000000000000000" pitchFamily="2" charset="0"/>
              </a:rPr>
              <a:t>The Peace of God</a:t>
            </a:r>
          </a:p>
        </p:txBody>
      </p:sp>
      <p:sp>
        <p:nvSpPr>
          <p:cNvPr id="6" name="Rectangle 5">
            <a:extLst>
              <a:ext uri="{FF2B5EF4-FFF2-40B4-BE49-F238E27FC236}">
                <a16:creationId xmlns:a16="http://schemas.microsoft.com/office/drawing/2014/main" id="{A03793E1-9963-476B-8183-DEDFC48B0787}"/>
              </a:ext>
            </a:extLst>
          </p:cNvPr>
          <p:cNvSpPr/>
          <p:nvPr/>
        </p:nvSpPr>
        <p:spPr>
          <a:xfrm>
            <a:off x="2319811" y="114805"/>
            <a:ext cx="7691529" cy="156966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9600" b="1" dirty="0">
                <a:ln/>
                <a:solidFill>
                  <a:srgbClr val="FFFF00"/>
                </a:solidFill>
                <a:latin typeface="AR CENA" panose="02000000000000000000" pitchFamily="2" charset="0"/>
              </a:rPr>
              <a:t>The Peace of God</a:t>
            </a:r>
          </a:p>
        </p:txBody>
      </p:sp>
      <p:sp>
        <p:nvSpPr>
          <p:cNvPr id="8" name="Rectangle: Rounded Corners 7">
            <a:extLst>
              <a:ext uri="{FF2B5EF4-FFF2-40B4-BE49-F238E27FC236}">
                <a16:creationId xmlns:a16="http://schemas.microsoft.com/office/drawing/2014/main" id="{2AFC3181-3285-4C21-BAF6-5913DBDC7DD5}"/>
              </a:ext>
            </a:extLst>
          </p:cNvPr>
          <p:cNvSpPr/>
          <p:nvPr/>
        </p:nvSpPr>
        <p:spPr>
          <a:xfrm>
            <a:off x="2036205" y="1963196"/>
            <a:ext cx="8119591" cy="616227"/>
          </a:xfrm>
          <a:prstGeom prst="roundRect">
            <a:avLst/>
          </a:prstGeom>
          <a:solidFill>
            <a:srgbClr val="FFFF00">
              <a:alpha val="74902"/>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00050" indent="-400050" algn="ctr">
              <a:buFont typeface="+mj-lt"/>
              <a:buAutoNum type="romanUcPeriod"/>
            </a:pPr>
            <a:r>
              <a:rPr lang="en-US" sz="3600" dirty="0">
                <a:solidFill>
                  <a:schemeClr val="tx1"/>
                </a:solidFill>
                <a:latin typeface="AR CENA" panose="02000000000000000000" pitchFamily="2" charset="0"/>
              </a:rPr>
              <a:t>What is the Peace of God?</a:t>
            </a:r>
          </a:p>
        </p:txBody>
      </p:sp>
    </p:spTree>
    <p:extLst>
      <p:ext uri="{BB962C8B-B14F-4D97-AF65-F5344CB8AC3E}">
        <p14:creationId xmlns:p14="http://schemas.microsoft.com/office/powerpoint/2010/main" val="1491183406"/>
      </p:ext>
    </p:extLst>
  </p:cSld>
  <p:clrMapOvr>
    <a:masterClrMapping/>
  </p:clrMapOvr>
  <mc:AlternateContent xmlns:mc="http://schemas.openxmlformats.org/markup-compatibility/2006" xmlns:p14="http://schemas.microsoft.com/office/powerpoint/2010/main">
    <mc:Choice Requires="p14">
      <p:transition spd="slow" p14:dur="2750">
        <p:strips/>
      </p:transition>
    </mc:Choice>
    <mc:Fallback xmlns="">
      <p:transition spd="slow">
        <p:strip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CBA7B1AC-5C6F-4491-B6E0-2A36B861ACDA}"/>
              </a:ext>
            </a:extLst>
          </p:cNvPr>
          <p:cNvSpPr/>
          <p:nvPr/>
        </p:nvSpPr>
        <p:spPr>
          <a:xfrm>
            <a:off x="2036205" y="571717"/>
            <a:ext cx="8119591" cy="616227"/>
          </a:xfrm>
          <a:prstGeom prst="roundRect">
            <a:avLst/>
          </a:prstGeom>
          <a:solidFill>
            <a:srgbClr val="FFFF00">
              <a:alpha val="74902"/>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00050" indent="-400050" algn="ctr">
              <a:buFont typeface="+mj-lt"/>
              <a:buAutoNum type="romanUcPeriod"/>
            </a:pPr>
            <a:r>
              <a:rPr lang="en-US" sz="4000" dirty="0">
                <a:solidFill>
                  <a:schemeClr val="tx1"/>
                </a:solidFill>
                <a:latin typeface="AR CENA" panose="02000000000000000000" pitchFamily="2" charset="0"/>
              </a:rPr>
              <a:t>What is the Peace of God?</a:t>
            </a:r>
          </a:p>
        </p:txBody>
      </p:sp>
      <p:sp>
        <p:nvSpPr>
          <p:cNvPr id="3" name="TextBox 2">
            <a:extLst>
              <a:ext uri="{FF2B5EF4-FFF2-40B4-BE49-F238E27FC236}">
                <a16:creationId xmlns:a16="http://schemas.microsoft.com/office/drawing/2014/main" id="{2A81D0AF-EE2B-430B-AAA6-D64D6C7A7AE8}"/>
              </a:ext>
            </a:extLst>
          </p:cNvPr>
          <p:cNvSpPr txBox="1"/>
          <p:nvPr/>
        </p:nvSpPr>
        <p:spPr>
          <a:xfrm>
            <a:off x="2140227" y="1945837"/>
            <a:ext cx="7911547" cy="4278094"/>
          </a:xfrm>
          <a:prstGeom prst="rect">
            <a:avLst/>
          </a:prstGeom>
          <a:noFill/>
        </p:spPr>
        <p:txBody>
          <a:bodyPr wrap="square" rtlCol="0">
            <a:spAutoFit/>
          </a:bodyPr>
          <a:lstStyle/>
          <a:p>
            <a:pPr marL="457200" indent="-457200">
              <a:buFont typeface="+mj-lt"/>
              <a:buAutoNum type="alphaUcPeriod"/>
            </a:pPr>
            <a:r>
              <a:rPr lang="en-US" sz="2400" b="1" u="sng" dirty="0"/>
              <a:t>The Meaning</a:t>
            </a:r>
          </a:p>
          <a:p>
            <a:pPr marL="457200" indent="-457200">
              <a:buFont typeface="+mj-lt"/>
              <a:buAutoNum type="alphaUcPeriod"/>
            </a:pPr>
            <a:endParaRPr lang="en-US" sz="800" b="1" u="sng" dirty="0"/>
          </a:p>
          <a:p>
            <a:pPr marL="914400" lvl="1" indent="-457200">
              <a:buFont typeface="+mj-lt"/>
              <a:buAutoNum type="arabicPeriod"/>
            </a:pPr>
            <a:r>
              <a:rPr lang="en-US" sz="2400" i="1" dirty="0"/>
              <a:t>BDAG: </a:t>
            </a:r>
            <a:r>
              <a:rPr lang="en-US" sz="2400" dirty="0"/>
              <a:t>“a state of concord, </a:t>
            </a:r>
            <a:r>
              <a:rPr lang="en-US" sz="2400" i="1" dirty="0"/>
              <a:t>peace, harmony</a:t>
            </a:r>
            <a:r>
              <a:rPr lang="en-US" sz="2400" dirty="0"/>
              <a:t>…a state of well-being, </a:t>
            </a:r>
            <a:r>
              <a:rPr lang="en-US" sz="2400" b="1" dirty="0"/>
              <a:t>peace</a:t>
            </a:r>
            <a:r>
              <a:rPr lang="en-US" sz="2400" dirty="0"/>
              <a:t>.”</a:t>
            </a:r>
          </a:p>
          <a:p>
            <a:pPr marL="914400" lvl="1" indent="-457200">
              <a:buFont typeface="+mj-lt"/>
              <a:buAutoNum type="arabicPeriod"/>
            </a:pPr>
            <a:r>
              <a:rPr lang="en-US" sz="2400" i="1" dirty="0" err="1"/>
              <a:t>Lexham</a:t>
            </a:r>
            <a:r>
              <a:rPr lang="en-US" sz="2400" i="1" dirty="0"/>
              <a:t> Theological Workbook: “</a:t>
            </a:r>
            <a:r>
              <a:rPr lang="en-US" sz="2400" dirty="0"/>
              <a:t>The state of well-being and concord”</a:t>
            </a:r>
          </a:p>
          <a:p>
            <a:pPr marL="914400" lvl="1" indent="-457200">
              <a:buFont typeface="+mj-lt"/>
              <a:buAutoNum type="arabicPeriod"/>
            </a:pPr>
            <a:r>
              <a:rPr lang="en-US" sz="2400" i="1" dirty="0" err="1"/>
              <a:t>Louw</a:t>
            </a:r>
            <a:r>
              <a:rPr lang="en-US" sz="2400" i="1" dirty="0"/>
              <a:t>-Nida: “</a:t>
            </a:r>
            <a:r>
              <a:rPr lang="en-US" sz="2400" dirty="0"/>
              <a:t>a set of favorable circumstances involving peace and tranquility… The meaning of ‘peace’ or ‘tranquility’ may be expressed in some languages in a negative form, for example, ‘to be without trouble’ or ‘to have no worries’ or ‘to sit down in one’s heart.’”</a:t>
            </a:r>
          </a:p>
          <a:p>
            <a:pPr marL="914400" lvl="1" indent="-457200">
              <a:buFont typeface="+mj-lt"/>
              <a:buAutoNum type="arabicPeriod"/>
            </a:pPr>
            <a:r>
              <a:rPr lang="en-US" sz="2400" i="1" dirty="0"/>
              <a:t>Acts 24:2 </a:t>
            </a:r>
            <a:r>
              <a:rPr lang="en-US" sz="2400" dirty="0"/>
              <a:t>(“peace” – NKJV, ESV; “quietness” - KJV)</a:t>
            </a:r>
          </a:p>
        </p:txBody>
      </p:sp>
    </p:spTree>
    <p:extLst>
      <p:ext uri="{BB962C8B-B14F-4D97-AF65-F5344CB8AC3E}">
        <p14:creationId xmlns:p14="http://schemas.microsoft.com/office/powerpoint/2010/main" val="4187737000"/>
      </p:ext>
    </p:extLst>
  </p:cSld>
  <p:clrMapOvr>
    <a:masterClrMapping/>
  </p:clrMapOvr>
  <mc:AlternateContent xmlns:mc="http://schemas.openxmlformats.org/markup-compatibility/2006" xmlns:p14="http://schemas.microsoft.com/office/powerpoint/2010/main">
    <mc:Choice Requires="p14">
      <p:transition spd="slow" p14:dur="2750">
        <p:strips/>
      </p:transition>
    </mc:Choice>
    <mc:Fallback xmlns="">
      <p:transition spd="slow">
        <p:strip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1000"/>
                                        <p:tgtEl>
                                          <p:spTgt spid="3">
                                            <p:txEl>
                                              <p:pRg st="5" end="5"/>
                                            </p:txEl>
                                          </p:spTgt>
                                        </p:tgtEl>
                                      </p:cBhvr>
                                    </p:animEffect>
                                    <p:anim calcmode="lin" valueType="num">
                                      <p:cBhvr>
                                        <p:cTn id="2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5"/>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CBA7B1AC-5C6F-4491-B6E0-2A36B861ACDA}"/>
              </a:ext>
            </a:extLst>
          </p:cNvPr>
          <p:cNvSpPr/>
          <p:nvPr/>
        </p:nvSpPr>
        <p:spPr>
          <a:xfrm>
            <a:off x="2036205" y="571717"/>
            <a:ext cx="8119591" cy="616227"/>
          </a:xfrm>
          <a:prstGeom prst="roundRect">
            <a:avLst/>
          </a:prstGeom>
          <a:solidFill>
            <a:srgbClr val="FFFF00">
              <a:alpha val="74902"/>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00050" indent="-400050" algn="ctr">
              <a:buFont typeface="+mj-lt"/>
              <a:buAutoNum type="romanUcPeriod"/>
            </a:pPr>
            <a:r>
              <a:rPr lang="en-US" sz="4000" dirty="0">
                <a:solidFill>
                  <a:schemeClr val="tx1"/>
                </a:solidFill>
                <a:latin typeface="AR CENA" panose="02000000000000000000" pitchFamily="2" charset="0"/>
              </a:rPr>
              <a:t>What is the Peace of God?</a:t>
            </a:r>
          </a:p>
        </p:txBody>
      </p:sp>
      <p:pic>
        <p:nvPicPr>
          <p:cNvPr id="5" name="Picture 4" descr="A picture containing sky, indoor, sitting, white&#10;&#10;Description automatically generated">
            <a:extLst>
              <a:ext uri="{FF2B5EF4-FFF2-40B4-BE49-F238E27FC236}">
                <a16:creationId xmlns:a16="http://schemas.microsoft.com/office/drawing/2014/main" id="{6D7C5CB1-3FE2-44E6-AB63-EBE53BAAF12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74297" y="2754313"/>
            <a:ext cx="3478695" cy="3581667"/>
          </a:xfrm>
          <a:prstGeom prst="rect">
            <a:avLst/>
          </a:prstGeom>
        </p:spPr>
      </p:pic>
      <p:sp>
        <p:nvSpPr>
          <p:cNvPr id="3" name="TextBox 2">
            <a:extLst>
              <a:ext uri="{FF2B5EF4-FFF2-40B4-BE49-F238E27FC236}">
                <a16:creationId xmlns:a16="http://schemas.microsoft.com/office/drawing/2014/main" id="{2A81D0AF-EE2B-430B-AAA6-D64D6C7A7AE8}"/>
              </a:ext>
            </a:extLst>
          </p:cNvPr>
          <p:cNvSpPr txBox="1"/>
          <p:nvPr/>
        </p:nvSpPr>
        <p:spPr>
          <a:xfrm>
            <a:off x="2140227" y="1945837"/>
            <a:ext cx="7911547" cy="2185214"/>
          </a:xfrm>
          <a:prstGeom prst="rect">
            <a:avLst/>
          </a:prstGeom>
          <a:noFill/>
        </p:spPr>
        <p:txBody>
          <a:bodyPr wrap="square" rtlCol="0">
            <a:spAutoFit/>
          </a:bodyPr>
          <a:lstStyle/>
          <a:p>
            <a:pPr marL="457200" indent="-457200">
              <a:buFont typeface="+mj-lt"/>
              <a:buAutoNum type="alphaUcPeriod"/>
            </a:pPr>
            <a:r>
              <a:rPr lang="en-US" sz="2400" b="1" u="sng" dirty="0"/>
              <a:t>The Meaning</a:t>
            </a:r>
          </a:p>
          <a:p>
            <a:pPr marL="457200" indent="-457200">
              <a:buFont typeface="+mj-lt"/>
              <a:buAutoNum type="alphaUcPeriod"/>
            </a:pPr>
            <a:endParaRPr lang="en-US" sz="800" b="1" u="sng" dirty="0"/>
          </a:p>
          <a:p>
            <a:pPr marL="457200" indent="-457200">
              <a:buFont typeface="+mj-lt"/>
              <a:buAutoNum type="alphaUcPeriod"/>
            </a:pPr>
            <a:r>
              <a:rPr lang="en-US" sz="2400" b="1" u="sng" dirty="0"/>
              <a:t>How it is Used</a:t>
            </a:r>
          </a:p>
          <a:p>
            <a:pPr marL="457200" indent="-457200">
              <a:buFont typeface="+mj-lt"/>
              <a:buAutoNum type="alphaUcPeriod"/>
            </a:pPr>
            <a:endParaRPr lang="en-US" sz="800" b="1" u="sng" dirty="0"/>
          </a:p>
          <a:p>
            <a:pPr marL="914400" lvl="1" indent="-457200">
              <a:buFont typeface="+mj-lt"/>
              <a:buAutoNum type="arabicPeriod"/>
            </a:pPr>
            <a:r>
              <a:rPr lang="en-US" sz="2400" i="1" dirty="0"/>
              <a:t>Peace with God (Rom 5:1)</a:t>
            </a:r>
          </a:p>
          <a:p>
            <a:pPr marL="914400" lvl="1" indent="-457200">
              <a:buFont typeface="+mj-lt"/>
              <a:buAutoNum type="arabicPeriod"/>
            </a:pPr>
            <a:r>
              <a:rPr lang="en-US" sz="2400" i="1" dirty="0"/>
              <a:t>Peace with man (Mark 9:50)</a:t>
            </a:r>
          </a:p>
          <a:p>
            <a:pPr marL="914400" lvl="1" indent="-457200">
              <a:buFont typeface="+mj-lt"/>
              <a:buAutoNum type="arabicPeriod"/>
            </a:pPr>
            <a:r>
              <a:rPr lang="en-US" sz="2400" i="1" dirty="0"/>
              <a:t>Peace within self (Phil. 4:6-7)</a:t>
            </a:r>
          </a:p>
        </p:txBody>
      </p:sp>
      <p:sp>
        <p:nvSpPr>
          <p:cNvPr id="6" name="Arrow: Right 5">
            <a:extLst>
              <a:ext uri="{FF2B5EF4-FFF2-40B4-BE49-F238E27FC236}">
                <a16:creationId xmlns:a16="http://schemas.microsoft.com/office/drawing/2014/main" id="{39A09DA9-9008-4B17-95A2-04F1CD42C19E}"/>
              </a:ext>
            </a:extLst>
          </p:cNvPr>
          <p:cNvSpPr/>
          <p:nvPr/>
        </p:nvSpPr>
        <p:spPr>
          <a:xfrm rot="16200000">
            <a:off x="7932840" y="2192893"/>
            <a:ext cx="1027528" cy="665921"/>
          </a:xfrm>
          <a:prstGeom prst="rightArrow">
            <a:avLst/>
          </a:prstGeom>
          <a:solidFill>
            <a:schemeClr val="accent3">
              <a:lumMod val="75000"/>
            </a:schemeClr>
          </a:solidFill>
          <a:ln>
            <a:solidFill>
              <a:schemeClr val="bg1"/>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Right 8">
            <a:extLst>
              <a:ext uri="{FF2B5EF4-FFF2-40B4-BE49-F238E27FC236}">
                <a16:creationId xmlns:a16="http://schemas.microsoft.com/office/drawing/2014/main" id="{2DF381D0-25D8-4A0C-B850-D3E86E7E34CA}"/>
              </a:ext>
            </a:extLst>
          </p:cNvPr>
          <p:cNvSpPr/>
          <p:nvPr/>
        </p:nvSpPr>
        <p:spPr>
          <a:xfrm rot="10800000">
            <a:off x="7339806" y="3818385"/>
            <a:ext cx="1027528" cy="665921"/>
          </a:xfrm>
          <a:prstGeom prst="rightArrow">
            <a:avLst/>
          </a:prstGeom>
          <a:solidFill>
            <a:schemeClr val="accent3">
              <a:lumMod val="75000"/>
            </a:schemeClr>
          </a:solidFill>
          <a:ln>
            <a:solidFill>
              <a:schemeClr val="bg1"/>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row: Curved Left 9">
            <a:extLst>
              <a:ext uri="{FF2B5EF4-FFF2-40B4-BE49-F238E27FC236}">
                <a16:creationId xmlns:a16="http://schemas.microsoft.com/office/drawing/2014/main" id="{E1BD6507-B1CD-4DCF-9FCD-C6379607D653}"/>
              </a:ext>
            </a:extLst>
          </p:cNvPr>
          <p:cNvSpPr/>
          <p:nvPr/>
        </p:nvSpPr>
        <p:spPr>
          <a:xfrm>
            <a:off x="8538663" y="3270084"/>
            <a:ext cx="481805" cy="548300"/>
          </a:xfrm>
          <a:prstGeom prst="curvedLeftArrow">
            <a:avLst>
              <a:gd name="adj1" fmla="val 25164"/>
              <a:gd name="adj2" fmla="val 58640"/>
              <a:gd name="adj3" fmla="val 25000"/>
            </a:avLst>
          </a:prstGeom>
          <a:solidFill>
            <a:schemeClr val="accent3">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06413604"/>
      </p:ext>
    </p:extLst>
  </p:cSld>
  <p:clrMapOvr>
    <a:masterClrMapping/>
  </p:clrMapOvr>
  <mc:AlternateContent xmlns:mc="http://schemas.openxmlformats.org/markup-compatibility/2006" xmlns:p14="http://schemas.microsoft.com/office/powerpoint/2010/main">
    <mc:Choice Requires="p14">
      <p:transition spd="slow" p14:dur="2750">
        <p:strips/>
      </p:transition>
    </mc:Choice>
    <mc:Fallback xmlns="">
      <p:transition spd="slow">
        <p:strip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1000"/>
                                        <p:tgtEl>
                                          <p:spTgt spid="3">
                                            <p:txEl>
                                              <p:pRg st="4" end="4"/>
                                            </p:txEl>
                                          </p:spTgt>
                                        </p:tgtEl>
                                      </p:cBhvr>
                                    </p:animEffect>
                                    <p:anim calcmode="lin" valueType="num">
                                      <p:cBhvr>
                                        <p:cTn id="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5" end="5"/>
                                            </p:txEl>
                                          </p:spTgt>
                                        </p:tgtEl>
                                        <p:attrNameLst>
                                          <p:attrName>style.visibility</p:attrName>
                                        </p:attrNameLst>
                                      </p:cBhvr>
                                      <p:to>
                                        <p:strVal val="visible"/>
                                      </p:to>
                                    </p:set>
                                    <p:animEffect transition="in" filter="fade">
                                      <p:cBhvr>
                                        <p:cTn id="14" dur="1000"/>
                                        <p:tgtEl>
                                          <p:spTgt spid="3">
                                            <p:txEl>
                                              <p:pRg st="5" end="5"/>
                                            </p:txEl>
                                          </p:spTgt>
                                        </p:tgtEl>
                                      </p:cBhvr>
                                    </p:animEffect>
                                    <p:anim calcmode="lin" valueType="num">
                                      <p:cBhvr>
                                        <p:cTn id="1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fade">
                                      <p:cBhvr>
                                        <p:cTn id="21" dur="1000"/>
                                        <p:tgtEl>
                                          <p:spTgt spid="3">
                                            <p:txEl>
                                              <p:pRg st="6" end="6"/>
                                            </p:txEl>
                                          </p:spTgt>
                                        </p:tgtEl>
                                      </p:cBhvr>
                                    </p:animEffect>
                                    <p:anim calcmode="lin" valueType="num">
                                      <p:cBhvr>
                                        <p:cTn id="2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down)">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2"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right)">
                                      <p:cBhvr>
                                        <p:cTn id="33" dur="500"/>
                                        <p:tgtEl>
                                          <p:spTgt spid="9"/>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2" fill="hold" grpId="0" nodeType="click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wipe(right)">
                                      <p:cBhvr>
                                        <p:cTn id="3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5"/>
      <p:bldP spid="6" grpId="0" animBg="1"/>
      <p:bldP spid="9" grpId="0" animBg="1"/>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CBA7B1AC-5C6F-4491-B6E0-2A36B861ACDA}"/>
              </a:ext>
            </a:extLst>
          </p:cNvPr>
          <p:cNvSpPr/>
          <p:nvPr/>
        </p:nvSpPr>
        <p:spPr>
          <a:xfrm>
            <a:off x="2036205" y="571717"/>
            <a:ext cx="8119591" cy="616227"/>
          </a:xfrm>
          <a:prstGeom prst="roundRect">
            <a:avLst/>
          </a:prstGeom>
          <a:solidFill>
            <a:srgbClr val="FFFF00">
              <a:alpha val="74902"/>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00050" indent="-400050" algn="ctr">
              <a:buFont typeface="+mj-lt"/>
              <a:buAutoNum type="romanUcPeriod"/>
            </a:pPr>
            <a:r>
              <a:rPr lang="en-US" sz="4000" dirty="0">
                <a:solidFill>
                  <a:schemeClr val="tx1"/>
                </a:solidFill>
                <a:latin typeface="AR CENA" panose="02000000000000000000" pitchFamily="2" charset="0"/>
              </a:rPr>
              <a:t>What is the Peace of God?</a:t>
            </a:r>
          </a:p>
        </p:txBody>
      </p:sp>
      <p:sp>
        <p:nvSpPr>
          <p:cNvPr id="3" name="TextBox 2">
            <a:extLst>
              <a:ext uri="{FF2B5EF4-FFF2-40B4-BE49-F238E27FC236}">
                <a16:creationId xmlns:a16="http://schemas.microsoft.com/office/drawing/2014/main" id="{2A81D0AF-EE2B-430B-AAA6-D64D6C7A7AE8}"/>
              </a:ext>
            </a:extLst>
          </p:cNvPr>
          <p:cNvSpPr txBox="1"/>
          <p:nvPr/>
        </p:nvSpPr>
        <p:spPr>
          <a:xfrm>
            <a:off x="2140227" y="1945837"/>
            <a:ext cx="7911547" cy="1446550"/>
          </a:xfrm>
          <a:prstGeom prst="rect">
            <a:avLst/>
          </a:prstGeom>
          <a:noFill/>
        </p:spPr>
        <p:txBody>
          <a:bodyPr wrap="square" rtlCol="0">
            <a:spAutoFit/>
          </a:bodyPr>
          <a:lstStyle/>
          <a:p>
            <a:pPr marL="457200" indent="-457200">
              <a:buFont typeface="+mj-lt"/>
              <a:buAutoNum type="alphaUcPeriod"/>
            </a:pPr>
            <a:r>
              <a:rPr lang="en-US" sz="2400" b="1" u="sng" dirty="0"/>
              <a:t>The Meaning</a:t>
            </a:r>
          </a:p>
          <a:p>
            <a:pPr marL="457200" indent="-457200">
              <a:buFont typeface="+mj-lt"/>
              <a:buAutoNum type="alphaUcPeriod"/>
            </a:pPr>
            <a:endParaRPr lang="en-US" sz="800" b="1" u="sng" dirty="0"/>
          </a:p>
          <a:p>
            <a:pPr marL="457200" indent="-457200">
              <a:buFont typeface="+mj-lt"/>
              <a:buAutoNum type="alphaUcPeriod"/>
            </a:pPr>
            <a:r>
              <a:rPr lang="en-US" sz="2400" b="1" u="sng" dirty="0"/>
              <a:t>How it is Used</a:t>
            </a:r>
          </a:p>
          <a:p>
            <a:pPr marL="457200" indent="-457200">
              <a:buFont typeface="+mj-lt"/>
              <a:buAutoNum type="alphaUcPeriod"/>
            </a:pPr>
            <a:endParaRPr lang="en-US" sz="800" b="1" u="sng" dirty="0"/>
          </a:p>
          <a:p>
            <a:pPr marL="457200" indent="-457200">
              <a:buFont typeface="+mj-lt"/>
              <a:buAutoNum type="alphaUcPeriod"/>
            </a:pPr>
            <a:r>
              <a:rPr lang="en-US" sz="2400" b="1" u="sng" dirty="0"/>
              <a:t>Not like the Peace of the World</a:t>
            </a:r>
            <a:r>
              <a:rPr lang="en-US" sz="2400" b="1" dirty="0"/>
              <a:t> </a:t>
            </a:r>
            <a:r>
              <a:rPr lang="en-US" sz="2400" dirty="0"/>
              <a:t>(John 14:27)</a:t>
            </a:r>
          </a:p>
        </p:txBody>
      </p:sp>
    </p:spTree>
    <p:extLst>
      <p:ext uri="{BB962C8B-B14F-4D97-AF65-F5344CB8AC3E}">
        <p14:creationId xmlns:p14="http://schemas.microsoft.com/office/powerpoint/2010/main" val="1922908697"/>
      </p:ext>
    </p:extLst>
  </p:cSld>
  <p:clrMapOvr>
    <a:masterClrMapping/>
  </p:clrMapOvr>
  <mc:AlternateContent xmlns:mc="http://schemas.openxmlformats.org/markup-compatibility/2006" xmlns:p14="http://schemas.microsoft.com/office/powerpoint/2010/main">
    <mc:Choice Requires="p14">
      <p:transition spd="slow" p14:dur="2750">
        <p:strips/>
      </p:transition>
    </mc:Choice>
    <mc:Fallback xmlns="">
      <p:transition spd="slow">
        <p:strip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4151D88-56F2-4A43-8EFC-F90A3300F81E}"/>
              </a:ext>
            </a:extLst>
          </p:cNvPr>
          <p:cNvSpPr/>
          <p:nvPr/>
        </p:nvSpPr>
        <p:spPr>
          <a:xfrm>
            <a:off x="2343004" y="187693"/>
            <a:ext cx="7691529" cy="156966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9600" b="1" dirty="0">
                <a:ln/>
                <a:latin typeface="AR CENA" panose="02000000000000000000" pitchFamily="2" charset="0"/>
              </a:rPr>
              <a:t>The Peace of God</a:t>
            </a:r>
          </a:p>
        </p:txBody>
      </p:sp>
      <p:sp>
        <p:nvSpPr>
          <p:cNvPr id="6" name="Rectangle 5">
            <a:extLst>
              <a:ext uri="{FF2B5EF4-FFF2-40B4-BE49-F238E27FC236}">
                <a16:creationId xmlns:a16="http://schemas.microsoft.com/office/drawing/2014/main" id="{A03793E1-9963-476B-8183-DEDFC48B0787}"/>
              </a:ext>
            </a:extLst>
          </p:cNvPr>
          <p:cNvSpPr/>
          <p:nvPr/>
        </p:nvSpPr>
        <p:spPr>
          <a:xfrm>
            <a:off x="2319811" y="114805"/>
            <a:ext cx="7691529" cy="156966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9600" b="1" dirty="0">
                <a:ln/>
                <a:solidFill>
                  <a:srgbClr val="FFFF00"/>
                </a:solidFill>
                <a:latin typeface="AR CENA" panose="02000000000000000000" pitchFamily="2" charset="0"/>
              </a:rPr>
              <a:t>The Peace of God</a:t>
            </a:r>
          </a:p>
        </p:txBody>
      </p:sp>
      <p:sp>
        <p:nvSpPr>
          <p:cNvPr id="8" name="Rectangle: Rounded Corners 7">
            <a:extLst>
              <a:ext uri="{FF2B5EF4-FFF2-40B4-BE49-F238E27FC236}">
                <a16:creationId xmlns:a16="http://schemas.microsoft.com/office/drawing/2014/main" id="{2AFC3181-3285-4C21-BAF6-5913DBDC7DD5}"/>
              </a:ext>
            </a:extLst>
          </p:cNvPr>
          <p:cNvSpPr/>
          <p:nvPr/>
        </p:nvSpPr>
        <p:spPr>
          <a:xfrm>
            <a:off x="2036205" y="1963196"/>
            <a:ext cx="8119591" cy="616227"/>
          </a:xfrm>
          <a:prstGeom prst="roundRect">
            <a:avLst/>
          </a:prstGeom>
          <a:solidFill>
            <a:srgbClr val="FFFF00">
              <a:alpha val="74902"/>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00050" indent="-400050" algn="ctr">
              <a:buFont typeface="+mj-lt"/>
              <a:buAutoNum type="romanUcPeriod"/>
            </a:pPr>
            <a:r>
              <a:rPr lang="en-US" sz="3600" dirty="0">
                <a:solidFill>
                  <a:schemeClr val="bg1"/>
                </a:solidFill>
                <a:effectLst>
                  <a:outerShdw blurRad="38100" dist="38100" dir="2700000" algn="tl">
                    <a:srgbClr val="000000">
                      <a:alpha val="43137"/>
                    </a:srgbClr>
                  </a:outerShdw>
                </a:effectLst>
                <a:latin typeface="AR CENA" panose="02000000000000000000" pitchFamily="2" charset="0"/>
              </a:rPr>
              <a:t>What is the Peace of God?</a:t>
            </a:r>
          </a:p>
        </p:txBody>
      </p:sp>
      <p:sp>
        <p:nvSpPr>
          <p:cNvPr id="13" name="Rectangle: Rounded Corners 12">
            <a:extLst>
              <a:ext uri="{FF2B5EF4-FFF2-40B4-BE49-F238E27FC236}">
                <a16:creationId xmlns:a16="http://schemas.microsoft.com/office/drawing/2014/main" id="{EB776B0C-FA09-4105-A903-AA3AC321DF56}"/>
              </a:ext>
            </a:extLst>
          </p:cNvPr>
          <p:cNvSpPr/>
          <p:nvPr/>
        </p:nvSpPr>
        <p:spPr>
          <a:xfrm>
            <a:off x="2036205" y="2785265"/>
            <a:ext cx="8119591" cy="616227"/>
          </a:xfrm>
          <a:prstGeom prst="roundRect">
            <a:avLst/>
          </a:prstGeom>
          <a:solidFill>
            <a:srgbClr val="FFFF00">
              <a:alpha val="74902"/>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57250" indent="-857250" algn="ctr">
              <a:buFont typeface="+mj-lt"/>
              <a:buAutoNum type="romanUcPeriod" startAt="2"/>
            </a:pPr>
            <a:r>
              <a:rPr lang="en-US" sz="3600" dirty="0">
                <a:solidFill>
                  <a:schemeClr val="tx1"/>
                </a:solidFill>
                <a:latin typeface="AR CENA" panose="02000000000000000000" pitchFamily="2" charset="0"/>
              </a:rPr>
              <a:t>Those Who Have the Peace of God</a:t>
            </a:r>
          </a:p>
        </p:txBody>
      </p:sp>
    </p:spTree>
    <p:extLst>
      <p:ext uri="{BB962C8B-B14F-4D97-AF65-F5344CB8AC3E}">
        <p14:creationId xmlns:p14="http://schemas.microsoft.com/office/powerpoint/2010/main" val="3865873310"/>
      </p:ext>
    </p:extLst>
  </p:cSld>
  <p:clrMapOvr>
    <a:masterClrMapping/>
  </p:clrMapOvr>
  <mc:AlternateContent xmlns:mc="http://schemas.openxmlformats.org/markup-compatibility/2006" xmlns:p14="http://schemas.microsoft.com/office/powerpoint/2010/main">
    <mc:Choice Requires="p14">
      <p:transition spd="slow" p14:dur="2750">
        <p:strips/>
      </p:transition>
    </mc:Choice>
    <mc:Fallback xmlns="">
      <p:transition spd="slow">
        <p:strips/>
      </p:transition>
    </mc:Fallback>
  </mc:AlternateContent>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5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6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7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anose="02020603050405020304"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3563</TotalTime>
  <Words>1261</Words>
  <Application>Microsoft Office PowerPoint</Application>
  <PresentationFormat>Widescreen</PresentationFormat>
  <Paragraphs>178</Paragraphs>
  <Slides>26</Slides>
  <Notes>0</Notes>
  <HiddenSlides>0</HiddenSlides>
  <MMClips>0</MMClips>
  <ScaleCrop>false</ScaleCrop>
  <HeadingPairs>
    <vt:vector size="6" baseType="variant">
      <vt:variant>
        <vt:lpstr>Fonts Used</vt:lpstr>
      </vt:variant>
      <vt:variant>
        <vt:i4>8</vt:i4>
      </vt:variant>
      <vt:variant>
        <vt:lpstr>Theme</vt:lpstr>
      </vt:variant>
      <vt:variant>
        <vt:i4>9</vt:i4>
      </vt:variant>
      <vt:variant>
        <vt:lpstr>Slide Titles</vt:lpstr>
      </vt:variant>
      <vt:variant>
        <vt:i4>26</vt:i4>
      </vt:variant>
    </vt:vector>
  </HeadingPairs>
  <TitlesOfParts>
    <vt:vector size="43" baseType="lpstr">
      <vt:lpstr>Wingdings</vt:lpstr>
      <vt:lpstr>AR CENA</vt:lpstr>
      <vt:lpstr>Arial</vt:lpstr>
      <vt:lpstr>Calibri Light</vt:lpstr>
      <vt:lpstr>Arial Rounded MT Bold</vt:lpstr>
      <vt:lpstr>Comic Sans MS</vt:lpstr>
      <vt:lpstr>Times New Roman</vt:lpstr>
      <vt:lpstr>Calibri</vt:lpstr>
      <vt:lpstr>1_Office Theme</vt:lpstr>
      <vt:lpstr>2_Office Theme</vt:lpstr>
      <vt:lpstr>3_Office Theme</vt:lpstr>
      <vt:lpstr>5_Office Theme</vt:lpstr>
      <vt:lpstr>4_Office Theme</vt:lpstr>
      <vt:lpstr>6_Office Theme</vt:lpstr>
      <vt:lpstr>Office Theme</vt:lpstr>
      <vt:lpstr>7_Office Theme</vt:lpstr>
      <vt:lpstr>2_Default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Donnie V. Rader</dc:creator>
  <cp:lastModifiedBy>Donnie V. Rader</cp:lastModifiedBy>
  <cp:revision>35</cp:revision>
  <cp:lastPrinted>2019-07-07T03:59:17Z</cp:lastPrinted>
  <dcterms:created xsi:type="dcterms:W3CDTF">2019-07-05T03:02:13Z</dcterms:created>
  <dcterms:modified xsi:type="dcterms:W3CDTF">2019-08-04T13:32:46Z</dcterms:modified>
</cp:coreProperties>
</file>